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0" r:id="rId1"/>
    <p:sldMasterId id="2147483731" r:id="rId2"/>
    <p:sldMasterId id="2147483732" r:id="rId3"/>
    <p:sldMasterId id="2147483733" r:id="rId4"/>
    <p:sldMasterId id="2147483734" r:id="rId5"/>
    <p:sldMasterId id="2147483736" r:id="rId6"/>
  </p:sldMasterIdLst>
  <p:notesMasterIdLst>
    <p:notesMasterId r:id="rId29"/>
  </p:notesMasterIdLst>
  <p:sldIdLst>
    <p:sldId id="256" r:id="rId7"/>
    <p:sldId id="257" r:id="rId8"/>
    <p:sldId id="258" r:id="rId9"/>
    <p:sldId id="259" r:id="rId10"/>
    <p:sldId id="260" r:id="rId11"/>
    <p:sldId id="261" r:id="rId12"/>
    <p:sldId id="262" r:id="rId13"/>
    <p:sldId id="263" r:id="rId14"/>
    <p:sldId id="264" r:id="rId15"/>
    <p:sldId id="265" r:id="rId16"/>
    <p:sldId id="279" r:id="rId17"/>
    <p:sldId id="276" r:id="rId18"/>
    <p:sldId id="277" r:id="rId19"/>
    <p:sldId id="273" r:id="rId20"/>
    <p:sldId id="274" r:id="rId21"/>
    <p:sldId id="266" r:id="rId22"/>
    <p:sldId id="267" r:id="rId23"/>
    <p:sldId id="268" r:id="rId24"/>
    <p:sldId id="269" r:id="rId25"/>
    <p:sldId id="270" r:id="rId26"/>
    <p:sldId id="278" r:id="rId27"/>
    <p:sldId id="272" r:id="rId28"/>
  </p:sldIdLst>
  <p:sldSz cx="9144000" cy="6858000" type="screen4x3"/>
  <p:notesSz cx="7010400" cy="9296400"/>
  <p:embeddedFontLst>
    <p:embeddedFont>
      <p:font typeface="Lucida Sans" panose="020B0602030504020204" pitchFamily="34" charset="0"/>
      <p:regular r:id="rId30"/>
      <p:bold r:id="rId31"/>
      <p:italic r:id="rId32"/>
      <p:boldItalic r:id="rId33"/>
    </p:embeddedFont>
    <p:embeddedFont>
      <p:font typeface="Helvetica Neue" panose="020B0604020202020204" charset="0"/>
      <p:regular r:id="rId34"/>
      <p:bold r:id="rId35"/>
      <p:italic r:id="rId36"/>
      <p:boldItalic r:id="rId37"/>
    </p:embeddedFont>
    <p:embeddedFont>
      <p:font typeface="Tahoma" panose="020B0604030504040204" pitchFamily="34" charset="0"/>
      <p:regular r:id="rId38"/>
      <p:bold r:id="rId39"/>
    </p:embeddedFont>
    <p:embeddedFont>
      <p:font typeface="Calibri" panose="020F0502020204030204" pitchFamily="34" charset="0"/>
      <p:regular r:id="rId40"/>
      <p:bold r:id="rId41"/>
      <p:italic r:id="rId42"/>
      <p:boldItalic r:id="rId43"/>
    </p:embeddedFont>
    <p:embeddedFont>
      <p:font typeface="ＭＳ Ｐゴシック" panose="020B0600070205080204" pitchFamily="34" charset="-128"/>
      <p:regular r:id="rId44"/>
    </p:embeddedFont>
    <p:embeddedFont>
      <p:font typeface="Architects Daughter" panose="020B0604020202020204"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24">
          <p15:clr>
            <a:srgbClr val="A4A3A4"/>
          </p15:clr>
        </p15:guide>
        <p15:guide id="2" pos="26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4061B2-CD4E-4334-A72A-40F76F519B23}">
  <a:tblStyle styleId="{0D4061B2-CD4E-4334-A72A-40F76F519B2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2581748-AB64-46D2-8258-E839F64EAA7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1608" y="67"/>
      </p:cViewPr>
      <p:guideLst>
        <p:guide orient="horz" pos="4224"/>
        <p:guide pos="26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2"/>
            <a:ext cx="3038155" cy="463485"/>
          </a:xfrm>
          <a:prstGeom prst="rect">
            <a:avLst/>
          </a:prstGeom>
          <a:noFill/>
          <a:ln>
            <a:noFill/>
          </a:ln>
        </p:spPr>
        <p:txBody>
          <a:bodyPr spcFirstLastPara="1" wrap="square" lIns="93100" tIns="46550" rIns="93100" bIns="46550" anchor="t" anchorCtr="0"/>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4" name="Google Shape;4;n"/>
          <p:cNvSpPr>
            <a:spLocks noGrp="1" noRot="1" noChangeAspect="1"/>
          </p:cNvSpPr>
          <p:nvPr>
            <p:ph type="sldImg" idx="3"/>
          </p:nvPr>
        </p:nvSpPr>
        <p:spPr>
          <a:xfrm>
            <a:off x="1438275" y="698500"/>
            <a:ext cx="4281488" cy="3211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 name="Google Shape;5;n"/>
          <p:cNvSpPr txBox="1">
            <a:spLocks noGrp="1"/>
          </p:cNvSpPr>
          <p:nvPr>
            <p:ph type="body" idx="1"/>
          </p:nvPr>
        </p:nvSpPr>
        <p:spPr>
          <a:xfrm>
            <a:off x="701357" y="4058240"/>
            <a:ext cx="5607691" cy="4289196"/>
          </a:xfrm>
          <a:prstGeom prst="rect">
            <a:avLst/>
          </a:prstGeom>
          <a:noFill/>
          <a:ln>
            <a:noFill/>
          </a:ln>
        </p:spPr>
        <p:txBody>
          <a:bodyPr spcFirstLastPara="1" wrap="square" lIns="93100" tIns="46550" rIns="93100" bIns="46550" anchor="t"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ftr" idx="11"/>
          </p:nvPr>
        </p:nvSpPr>
        <p:spPr>
          <a:xfrm>
            <a:off x="1" y="8927184"/>
            <a:ext cx="3038155" cy="367644"/>
          </a:xfrm>
          <a:prstGeom prst="rect">
            <a:avLst/>
          </a:prstGeom>
          <a:noFill/>
          <a:ln>
            <a:noFill/>
          </a:ln>
        </p:spPr>
        <p:txBody>
          <a:bodyPr spcFirstLastPara="1" wrap="square" lIns="93100" tIns="46550" rIns="93100" bIns="46550" anchor="b" anchorCtr="0"/>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sldNum" idx="12"/>
          </p:nvPr>
        </p:nvSpPr>
        <p:spPr>
          <a:xfrm>
            <a:off x="3972247" y="9001029"/>
            <a:ext cx="3036583" cy="293801"/>
          </a:xfrm>
          <a:prstGeom prst="rect">
            <a:avLst/>
          </a:prstGeom>
          <a:noFill/>
          <a:ln>
            <a:noFill/>
          </a:ln>
        </p:spPr>
        <p:txBody>
          <a:bodyPr spcFirstLastPara="1" wrap="square" lIns="93100" tIns="46550" rIns="93100" bIns="46550"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
        <p:nvSpPr>
          <p:cNvPr id="8" name="Google Shape;8;n"/>
          <p:cNvSpPr txBox="1"/>
          <p:nvPr/>
        </p:nvSpPr>
        <p:spPr>
          <a:xfrm>
            <a:off x="729660" y="7525732"/>
            <a:ext cx="5623416" cy="273659"/>
          </a:xfrm>
          <a:prstGeom prst="rect">
            <a:avLst/>
          </a:prstGeom>
          <a:noFill/>
          <a:ln>
            <a:noFill/>
          </a:ln>
        </p:spPr>
        <p:txBody>
          <a:bodyPr spcFirstLastPara="1" wrap="square" lIns="88125" tIns="44050" rIns="88125" bIns="44050" anchor="t" anchorCtr="0">
            <a:noAutofit/>
          </a:bodyPr>
          <a:lstStyle/>
          <a:p>
            <a:pPr marL="0" marR="0" lvl="0" indent="0" algn="l" rtl="0">
              <a:spcBef>
                <a:spcPts val="0"/>
              </a:spcBef>
              <a:spcAft>
                <a:spcPts val="0"/>
              </a:spcAft>
              <a:buNone/>
            </a:pPr>
            <a:r>
              <a:rPr lang="en-US" sz="1200" b="1" i="0" u="none" strike="noStrike" cap="none">
                <a:solidFill>
                  <a:schemeClr val="dk1"/>
                </a:solidFill>
                <a:latin typeface="Arial"/>
                <a:ea typeface="Arial"/>
                <a:cs typeface="Arial"/>
                <a:sym typeface="Arial"/>
              </a:rPr>
              <a:t>Notes:</a:t>
            </a:r>
            <a:endParaRPr/>
          </a:p>
        </p:txBody>
      </p:sp>
      <p:sp>
        <p:nvSpPr>
          <p:cNvPr id="9" name="Google Shape;9;n"/>
          <p:cNvSpPr txBox="1"/>
          <p:nvPr/>
        </p:nvSpPr>
        <p:spPr>
          <a:xfrm>
            <a:off x="4006842" y="205820"/>
            <a:ext cx="2857312" cy="27699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800" b="1" i="0" u="none" strike="noStrike" cap="none">
                <a:solidFill>
                  <a:srgbClr val="356387"/>
                </a:solidFill>
                <a:latin typeface="Lucida Sans"/>
                <a:ea typeface="Lucida Sans"/>
                <a:cs typeface="Lucida Sans"/>
                <a:sym typeface="Lucida Sans"/>
              </a:rPr>
              <a:t>Teach Notes</a:t>
            </a:r>
            <a:endParaRPr sz="1800" b="1" i="0" u="none" strike="noStrike" cap="none">
              <a:solidFill>
                <a:schemeClr val="dk1"/>
              </a:solidFill>
              <a:latin typeface="Arial"/>
              <a:ea typeface="Arial"/>
              <a:cs typeface="Arial"/>
              <a:sym typeface="Arial"/>
            </a:endParaRPr>
          </a:p>
        </p:txBody>
      </p:sp>
      <p:cxnSp>
        <p:nvCxnSpPr>
          <p:cNvPr id="10" name="Google Shape;10;n"/>
          <p:cNvCxnSpPr/>
          <p:nvPr/>
        </p:nvCxnSpPr>
        <p:spPr>
          <a:xfrm rot="10800000" flipH="1">
            <a:off x="0" y="590746"/>
            <a:ext cx="7010400" cy="7856"/>
          </a:xfrm>
          <a:prstGeom prst="straightConnector1">
            <a:avLst/>
          </a:prstGeom>
          <a:noFill/>
          <a:ln w="25400" cap="flat" cmpd="sng">
            <a:solidFill>
              <a:srgbClr val="F1C81D"/>
            </a:solidFill>
            <a:prstDash val="solid"/>
            <a:round/>
            <a:headEnd type="none" w="sm" len="sm"/>
            <a:tailEnd type="none" w="sm" len="sm"/>
          </a:ln>
        </p:spPr>
      </p:cxnSp>
      <p:sp>
        <p:nvSpPr>
          <p:cNvPr id="11" name="Google Shape;11;n"/>
          <p:cNvSpPr txBox="1"/>
          <p:nvPr/>
        </p:nvSpPr>
        <p:spPr>
          <a:xfrm>
            <a:off x="0" y="9148716"/>
            <a:ext cx="7010400" cy="295373"/>
          </a:xfrm>
          <a:prstGeom prst="rect">
            <a:avLst/>
          </a:prstGeom>
          <a:noFill/>
          <a:ln>
            <a:noFill/>
          </a:ln>
        </p:spPr>
        <p:txBody>
          <a:bodyPr spcFirstLastPara="1" wrap="square" lIns="178075" tIns="0" rIns="0" bIns="267100" anchor="b" anchorCtr="0">
            <a:noAutofit/>
          </a:bodyPr>
          <a:lstStyle/>
          <a:p>
            <a:pPr marL="0" marR="0" lvl="0" indent="0" algn="l" rtl="0">
              <a:spcBef>
                <a:spcPts val="0"/>
              </a:spcBef>
              <a:spcAft>
                <a:spcPts val="0"/>
              </a:spcAft>
              <a:buNone/>
            </a:pPr>
            <a:endParaRPr sz="1000" b="1" i="0" u="none" strike="noStrike" cap="none">
              <a:solidFill>
                <a:srgbClr val="544D1C"/>
              </a:solidFill>
              <a:latin typeface="Lucida Sans"/>
              <a:ea typeface="Lucida Sans"/>
              <a:cs typeface="Lucida Sans"/>
              <a:sym typeface="Lucida Sans"/>
            </a:endParaRPr>
          </a:p>
        </p:txBody>
      </p:sp>
      <p:cxnSp>
        <p:nvCxnSpPr>
          <p:cNvPr id="12" name="Google Shape;12;n"/>
          <p:cNvCxnSpPr/>
          <p:nvPr/>
        </p:nvCxnSpPr>
        <p:spPr>
          <a:xfrm>
            <a:off x="0" y="8925614"/>
            <a:ext cx="7010400" cy="1571"/>
          </a:xfrm>
          <a:prstGeom prst="straightConnector1">
            <a:avLst/>
          </a:prstGeom>
          <a:noFill/>
          <a:ln w="9525" cap="flat" cmpd="sng">
            <a:solidFill>
              <a:srgbClr val="356387"/>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notes"/>
          <p:cNvSpPr>
            <a:spLocks noGrp="1" noRot="1" noChangeAspect="1"/>
          </p:cNvSpPr>
          <p:nvPr>
            <p:ph type="sldImg" idx="2"/>
          </p:nvPr>
        </p:nvSpPr>
        <p:spPr>
          <a:xfrm>
            <a:off x="1438275" y="698500"/>
            <a:ext cx="4281488" cy="3211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5" name="Google Shape;325;p1:notes"/>
          <p:cNvSpPr txBox="1">
            <a:spLocks noGrp="1"/>
          </p:cNvSpPr>
          <p:nvPr>
            <p:ph type="body" idx="1"/>
          </p:nvPr>
        </p:nvSpPr>
        <p:spPr>
          <a:xfrm>
            <a:off x="701357" y="4058240"/>
            <a:ext cx="5607691" cy="4289196"/>
          </a:xfrm>
          <a:prstGeom prst="rect">
            <a:avLst/>
          </a:prstGeom>
          <a:noFill/>
          <a:ln>
            <a:noFill/>
          </a:ln>
        </p:spPr>
        <p:txBody>
          <a:bodyPr spcFirstLastPara="1" wrap="square" lIns="93100" tIns="46550" rIns="93100" bIns="46550" anchor="t" anchorCtr="0">
            <a:noAutofit/>
          </a:bodyPr>
          <a:lstStyle/>
          <a:p>
            <a:pPr marL="0" marR="0" lvl="0" indent="0" algn="l" rtl="0">
              <a:spcBef>
                <a:spcPts val="0"/>
              </a:spcBef>
              <a:spcAft>
                <a:spcPts val="0"/>
              </a:spcAft>
              <a:buNone/>
            </a:pPr>
            <a:r>
              <a:rPr lang="en-US" sz="1200" b="1" i="0" u="none" strike="noStrike" cap="none">
                <a:solidFill>
                  <a:schemeClr val="dk1"/>
                </a:solidFill>
                <a:latin typeface="Arial"/>
                <a:ea typeface="Arial"/>
                <a:cs typeface="Arial"/>
                <a:sym typeface="Arial"/>
              </a:rPr>
              <a:t>KIM</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Kim Young remains the project manager of FAME at the Michigan Department of Education.</a:t>
            </a:r>
            <a:endParaRPr/>
          </a:p>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7:notes"/>
          <p:cNvSpPr>
            <a:spLocks noGrp="1" noRot="1" noChangeAspect="1"/>
          </p:cNvSpPr>
          <p:nvPr>
            <p:ph type="sldImg" idx="2"/>
          </p:nvPr>
        </p:nvSpPr>
        <p:spPr>
          <a:xfrm>
            <a:off x="1438275" y="698500"/>
            <a:ext cx="4281488" cy="3211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3" name="Google Shape;403;p37:notes"/>
          <p:cNvSpPr txBox="1">
            <a:spLocks noGrp="1"/>
          </p:cNvSpPr>
          <p:nvPr>
            <p:ph type="body" idx="1"/>
          </p:nvPr>
        </p:nvSpPr>
        <p:spPr>
          <a:xfrm>
            <a:off x="701357" y="4058240"/>
            <a:ext cx="5607691" cy="4289196"/>
          </a:xfrm>
          <a:prstGeom prst="rect">
            <a:avLst/>
          </a:prstGeom>
          <a:noFill/>
          <a:ln>
            <a:noFill/>
          </a:ln>
        </p:spPr>
        <p:txBody>
          <a:bodyPr spcFirstLastPara="1" wrap="square" lIns="93100" tIns="46550" rIns="93100" bIns="46550" anchor="t" anchorCtr="0">
            <a:noAutofit/>
          </a:bodyPr>
          <a:lstStyle/>
          <a:p>
            <a:pPr marL="0" marR="0" lvl="0" indent="0" algn="l" rtl="0">
              <a:spcBef>
                <a:spcPts val="0"/>
              </a:spcBef>
              <a:spcAft>
                <a:spcPts val="0"/>
              </a:spcAft>
              <a:buNone/>
            </a:pPr>
            <a:r>
              <a:rPr lang="en-US"/>
              <a:t>First 25 minutes here</a:t>
            </a:r>
            <a:endParaRPr sz="1200" b="0" i="0" u="none" strike="noStrike" cap="none">
              <a:solidFill>
                <a:schemeClr val="dk1"/>
              </a:solidFill>
              <a:latin typeface="Arial"/>
              <a:ea typeface="Arial"/>
              <a:cs typeface="Arial"/>
              <a:sym typeface="Arial"/>
            </a:endParaRPr>
          </a:p>
        </p:txBody>
      </p:sp>
      <p:sp>
        <p:nvSpPr>
          <p:cNvPr id="404" name="Google Shape;404;p37:notes"/>
          <p:cNvSpPr txBox="1">
            <a:spLocks noGrp="1"/>
          </p:cNvSpPr>
          <p:nvPr>
            <p:ph type="sldNum" idx="12"/>
          </p:nvPr>
        </p:nvSpPr>
        <p:spPr>
          <a:xfrm>
            <a:off x="3972247" y="9001029"/>
            <a:ext cx="3036583" cy="293801"/>
          </a:xfrm>
          <a:prstGeom prst="rect">
            <a:avLst/>
          </a:prstGeom>
          <a:noFill/>
          <a:ln>
            <a:noFill/>
          </a:ln>
        </p:spPr>
        <p:txBody>
          <a:bodyPr spcFirstLastPara="1" wrap="square" lIns="93100" tIns="46550" rIns="93100" bIns="46550" anchor="b" anchorCtr="0">
            <a:noAutofit/>
          </a:bodyPr>
          <a:lstStyle/>
          <a:p>
            <a:pPr marL="0" marR="0" lvl="0" indent="0" algn="r" rtl="0">
              <a:spcBef>
                <a:spcPts val="0"/>
              </a:spcBef>
              <a:spcAft>
                <a:spcPts val="0"/>
              </a:spcAft>
              <a:buNone/>
            </a:pPr>
            <a:fld id="{00000000-1234-1234-1234-123412341234}" type="slidenum">
              <a:rPr lang="en-US" sz="1300" b="0">
                <a:solidFill>
                  <a:schemeClr val="dk1"/>
                </a:solidFill>
                <a:latin typeface="Arial"/>
                <a:ea typeface="Arial"/>
                <a:cs typeface="Arial"/>
                <a:sym typeface="Arial"/>
              </a:rPr>
              <a:t>10</a:t>
            </a:fld>
            <a:endParaRPr sz="1300" b="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Ellen</a:t>
            </a:r>
            <a:endParaRPr lang="en-US" dirty="0"/>
          </a:p>
        </p:txBody>
      </p:sp>
      <p:sp>
        <p:nvSpPr>
          <p:cNvPr id="4" name="Slide Number Placeholder 3"/>
          <p:cNvSpPr>
            <a:spLocks noGrp="1"/>
          </p:cNvSpPr>
          <p:nvPr>
            <p:ph type="sldNum" sz="quarter" idx="10"/>
          </p:nvPr>
        </p:nvSpPr>
        <p:spPr/>
        <p:txBody>
          <a:bodyPr/>
          <a:lstStyle/>
          <a:p>
            <a:fld id="{E593114C-84CC-40EA-91A9-901BB1380CB8}" type="slidenum">
              <a:rPr lang="en-US" smtClean="0"/>
              <a:t>12</a:t>
            </a:fld>
            <a:endParaRPr lang="en-US"/>
          </a:p>
        </p:txBody>
      </p:sp>
    </p:spTree>
    <p:extLst>
      <p:ext uri="{BB962C8B-B14F-4D97-AF65-F5344CB8AC3E}">
        <p14:creationId xmlns:p14="http://schemas.microsoft.com/office/powerpoint/2010/main" val="3407392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Ellen</a:t>
            </a:r>
            <a:endParaRPr lang="en-US" dirty="0"/>
          </a:p>
        </p:txBody>
      </p:sp>
      <p:sp>
        <p:nvSpPr>
          <p:cNvPr id="4" name="Slide Number Placeholder 3"/>
          <p:cNvSpPr>
            <a:spLocks noGrp="1"/>
          </p:cNvSpPr>
          <p:nvPr>
            <p:ph type="sldNum" sz="quarter" idx="10"/>
          </p:nvPr>
        </p:nvSpPr>
        <p:spPr/>
        <p:txBody>
          <a:bodyPr/>
          <a:lstStyle/>
          <a:p>
            <a:fld id="{E593114C-84CC-40EA-91A9-901BB1380CB8}" type="slidenum">
              <a:rPr lang="en-US" smtClean="0"/>
              <a:t>13</a:t>
            </a:fld>
            <a:endParaRPr lang="en-US"/>
          </a:p>
        </p:txBody>
      </p:sp>
    </p:spTree>
    <p:extLst>
      <p:ext uri="{BB962C8B-B14F-4D97-AF65-F5344CB8AC3E}">
        <p14:creationId xmlns:p14="http://schemas.microsoft.com/office/powerpoint/2010/main" val="2722550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E593114C-84CC-40EA-91A9-901BB1380CB8}" type="slidenum">
              <a:rPr lang="en-US" smtClean="0"/>
              <a:t>14</a:t>
            </a:fld>
            <a:endParaRPr lang="en-US"/>
          </a:p>
        </p:txBody>
      </p:sp>
    </p:spTree>
    <p:extLst>
      <p:ext uri="{BB962C8B-B14F-4D97-AF65-F5344CB8AC3E}">
        <p14:creationId xmlns:p14="http://schemas.microsoft.com/office/powerpoint/2010/main" val="3916817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E593114C-84CC-40EA-91A9-901BB1380CB8}" type="slidenum">
              <a:rPr lang="en-US" smtClean="0"/>
              <a:t>15</a:t>
            </a:fld>
            <a:endParaRPr lang="en-US"/>
          </a:p>
        </p:txBody>
      </p:sp>
    </p:spTree>
    <p:extLst>
      <p:ext uri="{BB962C8B-B14F-4D97-AF65-F5344CB8AC3E}">
        <p14:creationId xmlns:p14="http://schemas.microsoft.com/office/powerpoint/2010/main" val="3310261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4ddb5e882f_0_24:notes"/>
          <p:cNvSpPr>
            <a:spLocks noGrp="1" noRot="1" noChangeAspect="1"/>
          </p:cNvSpPr>
          <p:nvPr>
            <p:ph type="sldImg" idx="2"/>
          </p:nvPr>
        </p:nvSpPr>
        <p:spPr>
          <a:xfrm>
            <a:off x="1438275" y="698500"/>
            <a:ext cx="4281488" cy="3211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4ddb5e882f_0_24:notes"/>
          <p:cNvSpPr txBox="1">
            <a:spLocks noGrp="1"/>
          </p:cNvSpPr>
          <p:nvPr>
            <p:ph type="body" idx="1"/>
          </p:nvPr>
        </p:nvSpPr>
        <p:spPr>
          <a:xfrm>
            <a:off x="701357" y="4058240"/>
            <a:ext cx="5607600" cy="4289100"/>
          </a:xfrm>
          <a:prstGeom prst="rect">
            <a:avLst/>
          </a:prstGeom>
        </p:spPr>
        <p:txBody>
          <a:bodyPr spcFirstLastPara="1" wrap="square" lIns="93100" tIns="46550" rIns="93100" bIns="46550" anchor="t" anchorCtr="0">
            <a:noAutofit/>
          </a:bodyPr>
          <a:lstStyle/>
          <a:p>
            <a:pPr marL="0" lvl="0" indent="0" algn="l" rtl="0">
              <a:spcBef>
                <a:spcPts val="360"/>
              </a:spcBef>
              <a:spcAft>
                <a:spcPts val="0"/>
              </a:spcAft>
              <a:buNone/>
            </a:pPr>
            <a:endParaRPr/>
          </a:p>
        </p:txBody>
      </p:sp>
      <p:sp>
        <p:nvSpPr>
          <p:cNvPr id="410" name="Google Shape;410;g4ddb5e882f_0_24:notes"/>
          <p:cNvSpPr txBox="1">
            <a:spLocks noGrp="1"/>
          </p:cNvSpPr>
          <p:nvPr>
            <p:ph type="sldNum" idx="12"/>
          </p:nvPr>
        </p:nvSpPr>
        <p:spPr>
          <a:xfrm>
            <a:off x="3972247" y="9001029"/>
            <a:ext cx="3036600" cy="2937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ddb5e882f_0_0:notes"/>
          <p:cNvSpPr>
            <a:spLocks noGrp="1" noRot="1" noChangeAspect="1"/>
          </p:cNvSpPr>
          <p:nvPr>
            <p:ph type="sldImg" idx="2"/>
          </p:nvPr>
        </p:nvSpPr>
        <p:spPr>
          <a:xfrm>
            <a:off x="1438275" y="698500"/>
            <a:ext cx="4281488" cy="3211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ddb5e882f_0_0:notes"/>
          <p:cNvSpPr txBox="1">
            <a:spLocks noGrp="1"/>
          </p:cNvSpPr>
          <p:nvPr>
            <p:ph type="body" idx="1"/>
          </p:nvPr>
        </p:nvSpPr>
        <p:spPr>
          <a:xfrm>
            <a:off x="701357" y="4058240"/>
            <a:ext cx="5607600" cy="4289100"/>
          </a:xfrm>
          <a:prstGeom prst="rect">
            <a:avLst/>
          </a:prstGeom>
        </p:spPr>
        <p:txBody>
          <a:bodyPr spcFirstLastPara="1" wrap="square" lIns="93100" tIns="46550" rIns="93100" bIns="46550" anchor="t" anchorCtr="0">
            <a:noAutofit/>
          </a:bodyPr>
          <a:lstStyle/>
          <a:p>
            <a:pPr marL="0" lvl="0" indent="0" algn="l" rtl="0">
              <a:spcBef>
                <a:spcPts val="360"/>
              </a:spcBef>
              <a:spcAft>
                <a:spcPts val="0"/>
              </a:spcAft>
              <a:buNone/>
            </a:pPr>
            <a:endParaRPr/>
          </a:p>
        </p:txBody>
      </p:sp>
      <p:sp>
        <p:nvSpPr>
          <p:cNvPr id="416" name="Google Shape;416;g4ddb5e882f_0_0:notes"/>
          <p:cNvSpPr txBox="1">
            <a:spLocks noGrp="1"/>
          </p:cNvSpPr>
          <p:nvPr>
            <p:ph type="sldNum" idx="12"/>
          </p:nvPr>
        </p:nvSpPr>
        <p:spPr>
          <a:xfrm>
            <a:off x="3972247" y="9001029"/>
            <a:ext cx="3036600" cy="2937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4ddb5e882f_0_7:notes"/>
          <p:cNvSpPr>
            <a:spLocks noGrp="1" noRot="1" noChangeAspect="1"/>
          </p:cNvSpPr>
          <p:nvPr>
            <p:ph type="sldImg" idx="2"/>
          </p:nvPr>
        </p:nvSpPr>
        <p:spPr>
          <a:xfrm>
            <a:off x="1438275" y="698500"/>
            <a:ext cx="4281488" cy="3211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4ddb5e882f_0_7:notes"/>
          <p:cNvSpPr txBox="1">
            <a:spLocks noGrp="1"/>
          </p:cNvSpPr>
          <p:nvPr>
            <p:ph type="body" idx="1"/>
          </p:nvPr>
        </p:nvSpPr>
        <p:spPr>
          <a:xfrm>
            <a:off x="701357" y="4058240"/>
            <a:ext cx="5607600" cy="4289100"/>
          </a:xfrm>
          <a:prstGeom prst="rect">
            <a:avLst/>
          </a:prstGeom>
        </p:spPr>
        <p:txBody>
          <a:bodyPr spcFirstLastPara="1" wrap="square" lIns="93100" tIns="46550" rIns="93100" bIns="46550" anchor="t" anchorCtr="0">
            <a:noAutofit/>
          </a:bodyPr>
          <a:lstStyle/>
          <a:p>
            <a:pPr marL="0" lvl="0" indent="0" algn="l" rtl="0">
              <a:spcBef>
                <a:spcPts val="360"/>
              </a:spcBef>
              <a:spcAft>
                <a:spcPts val="0"/>
              </a:spcAft>
              <a:buNone/>
            </a:pPr>
            <a:endParaRPr/>
          </a:p>
        </p:txBody>
      </p:sp>
      <p:sp>
        <p:nvSpPr>
          <p:cNvPr id="424" name="Google Shape;424;g4ddb5e882f_0_7:notes"/>
          <p:cNvSpPr txBox="1">
            <a:spLocks noGrp="1"/>
          </p:cNvSpPr>
          <p:nvPr>
            <p:ph type="sldNum" idx="12"/>
          </p:nvPr>
        </p:nvSpPr>
        <p:spPr>
          <a:xfrm>
            <a:off x="3972247" y="9001029"/>
            <a:ext cx="3036600" cy="2937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4ddb5e882f_0_12:notes"/>
          <p:cNvSpPr>
            <a:spLocks noGrp="1" noRot="1" noChangeAspect="1"/>
          </p:cNvSpPr>
          <p:nvPr>
            <p:ph type="sldImg" idx="2"/>
          </p:nvPr>
        </p:nvSpPr>
        <p:spPr>
          <a:xfrm>
            <a:off x="1438275" y="698500"/>
            <a:ext cx="4281488" cy="3211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4ddb5e882f_0_12:notes"/>
          <p:cNvSpPr txBox="1">
            <a:spLocks noGrp="1"/>
          </p:cNvSpPr>
          <p:nvPr>
            <p:ph type="body" idx="1"/>
          </p:nvPr>
        </p:nvSpPr>
        <p:spPr>
          <a:xfrm>
            <a:off x="701357" y="4058240"/>
            <a:ext cx="5607600" cy="4289100"/>
          </a:xfrm>
          <a:prstGeom prst="rect">
            <a:avLst/>
          </a:prstGeom>
        </p:spPr>
        <p:txBody>
          <a:bodyPr spcFirstLastPara="1" wrap="square" lIns="93100" tIns="46550" rIns="93100" bIns="46550" anchor="t" anchorCtr="0">
            <a:noAutofit/>
          </a:bodyPr>
          <a:lstStyle/>
          <a:p>
            <a:pPr marL="0" lvl="0" indent="0" algn="l" rtl="0">
              <a:spcBef>
                <a:spcPts val="360"/>
              </a:spcBef>
              <a:spcAft>
                <a:spcPts val="0"/>
              </a:spcAft>
              <a:buNone/>
            </a:pPr>
            <a:endParaRPr/>
          </a:p>
        </p:txBody>
      </p:sp>
      <p:sp>
        <p:nvSpPr>
          <p:cNvPr id="431" name="Google Shape;431;g4ddb5e882f_0_12:notes"/>
          <p:cNvSpPr txBox="1">
            <a:spLocks noGrp="1"/>
          </p:cNvSpPr>
          <p:nvPr>
            <p:ph type="sldNum" idx="12"/>
          </p:nvPr>
        </p:nvSpPr>
        <p:spPr>
          <a:xfrm>
            <a:off x="3972247" y="9001029"/>
            <a:ext cx="3036600" cy="2937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4ddb5e882f_0_19:notes"/>
          <p:cNvSpPr>
            <a:spLocks noGrp="1" noRot="1" noChangeAspect="1"/>
          </p:cNvSpPr>
          <p:nvPr>
            <p:ph type="sldImg" idx="2"/>
          </p:nvPr>
        </p:nvSpPr>
        <p:spPr>
          <a:xfrm>
            <a:off x="1438275" y="698500"/>
            <a:ext cx="4281488" cy="3211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4ddb5e882f_0_19:notes"/>
          <p:cNvSpPr txBox="1">
            <a:spLocks noGrp="1"/>
          </p:cNvSpPr>
          <p:nvPr>
            <p:ph type="body" idx="1"/>
          </p:nvPr>
        </p:nvSpPr>
        <p:spPr>
          <a:xfrm>
            <a:off x="701357" y="4058240"/>
            <a:ext cx="5607600" cy="4289100"/>
          </a:xfrm>
          <a:prstGeom prst="rect">
            <a:avLst/>
          </a:prstGeom>
        </p:spPr>
        <p:txBody>
          <a:bodyPr spcFirstLastPara="1" wrap="square" lIns="93100" tIns="46550" rIns="93100" bIns="46550" anchor="t" anchorCtr="0">
            <a:noAutofit/>
          </a:bodyPr>
          <a:lstStyle/>
          <a:p>
            <a:pPr marL="0" lvl="0" indent="0" algn="l" rtl="0">
              <a:spcBef>
                <a:spcPts val="360"/>
              </a:spcBef>
              <a:spcAft>
                <a:spcPts val="0"/>
              </a:spcAft>
              <a:buNone/>
            </a:pPr>
            <a:endParaRPr/>
          </a:p>
        </p:txBody>
      </p:sp>
      <p:sp>
        <p:nvSpPr>
          <p:cNvPr id="438" name="Google Shape;438;g4ddb5e882f_0_19:notes"/>
          <p:cNvSpPr txBox="1">
            <a:spLocks noGrp="1"/>
          </p:cNvSpPr>
          <p:nvPr>
            <p:ph type="sldNum" idx="12"/>
          </p:nvPr>
        </p:nvSpPr>
        <p:spPr>
          <a:xfrm>
            <a:off x="3972247" y="9001029"/>
            <a:ext cx="3036600" cy="2937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1:notes"/>
          <p:cNvSpPr txBox="1">
            <a:spLocks noGrp="1"/>
          </p:cNvSpPr>
          <p:nvPr>
            <p:ph type="body" idx="1"/>
          </p:nvPr>
        </p:nvSpPr>
        <p:spPr>
          <a:xfrm>
            <a:off x="701357" y="4058240"/>
            <a:ext cx="5607691" cy="4289196"/>
          </a:xfrm>
          <a:prstGeom prst="rect">
            <a:avLst/>
          </a:prstGeom>
        </p:spPr>
        <p:txBody>
          <a:bodyPr spcFirstLastPara="1" wrap="square" lIns="93100" tIns="46550" rIns="93100" bIns="46550" anchor="t" anchorCtr="0">
            <a:noAutofit/>
          </a:bodyPr>
          <a:lstStyle/>
          <a:p>
            <a:pPr marL="0" lvl="0" indent="0" algn="l" rtl="0">
              <a:spcBef>
                <a:spcPts val="360"/>
              </a:spcBef>
              <a:spcAft>
                <a:spcPts val="0"/>
              </a:spcAft>
              <a:buNone/>
            </a:pPr>
            <a:endParaRPr/>
          </a:p>
        </p:txBody>
      </p:sp>
      <p:sp>
        <p:nvSpPr>
          <p:cNvPr id="331" name="Google Shape;331;p11:notes"/>
          <p:cNvSpPr>
            <a:spLocks noGrp="1" noRot="1" noChangeAspect="1"/>
          </p:cNvSpPr>
          <p:nvPr>
            <p:ph type="sldImg" idx="2"/>
          </p:nvPr>
        </p:nvSpPr>
        <p:spPr>
          <a:xfrm>
            <a:off x="1438275" y="698500"/>
            <a:ext cx="4281488" cy="3211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ChangeArrowheads="1" noTextEdit="1"/>
          </p:cNvSpPr>
          <p:nvPr>
            <p:ph type="sldImg"/>
          </p:nvPr>
        </p:nvSpPr>
        <p:spPr>
          <a:ln/>
        </p:spPr>
      </p:sp>
      <p:sp>
        <p:nvSpPr>
          <p:cNvPr id="14848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smtClean="0">
                <a:ea typeface="ＭＳ Ｐゴシック" panose="020B0600070205080204" pitchFamily="34" charset="-128"/>
              </a:rPr>
              <a:t>Kim</a:t>
            </a:r>
          </a:p>
        </p:txBody>
      </p:sp>
      <p:sp>
        <p:nvSpPr>
          <p:cNvPr id="14848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0F17F8-5D8B-42DA-B4DE-29D2397C1807}" type="slidenum">
              <a:rPr lang="en-US" altLang="en-US" smtClean="0"/>
              <a:pPr/>
              <a:t>21</a:t>
            </a:fld>
            <a:endParaRPr lang="en-US" altLang="en-US" smtClean="0"/>
          </a:p>
        </p:txBody>
      </p:sp>
    </p:spTree>
    <p:extLst>
      <p:ext uri="{BB962C8B-B14F-4D97-AF65-F5344CB8AC3E}">
        <p14:creationId xmlns:p14="http://schemas.microsoft.com/office/powerpoint/2010/main" val="629384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12:notes"/>
          <p:cNvSpPr>
            <a:spLocks noGrp="1" noRot="1" noChangeAspect="1"/>
          </p:cNvSpPr>
          <p:nvPr>
            <p:ph type="sldImg" idx="2"/>
          </p:nvPr>
        </p:nvSpPr>
        <p:spPr>
          <a:xfrm>
            <a:off x="1438275" y="698500"/>
            <a:ext cx="4281488" cy="3211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9" name="Google Shape;449;p112:notes"/>
          <p:cNvSpPr txBox="1">
            <a:spLocks noGrp="1"/>
          </p:cNvSpPr>
          <p:nvPr>
            <p:ph type="body" idx="1"/>
          </p:nvPr>
        </p:nvSpPr>
        <p:spPr>
          <a:xfrm>
            <a:off x="701357" y="4058240"/>
            <a:ext cx="5607691" cy="4289196"/>
          </a:xfrm>
          <a:prstGeom prst="rect">
            <a:avLst/>
          </a:prstGeom>
          <a:noFill/>
          <a:ln>
            <a:noFill/>
          </a:ln>
        </p:spPr>
        <p:txBody>
          <a:bodyPr spcFirstLastPara="1" wrap="square" lIns="93100" tIns="46550" rIns="93100" bIns="465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450" name="Google Shape;450;p112:notes"/>
          <p:cNvSpPr txBox="1">
            <a:spLocks noGrp="1"/>
          </p:cNvSpPr>
          <p:nvPr>
            <p:ph type="sldNum" idx="12"/>
          </p:nvPr>
        </p:nvSpPr>
        <p:spPr>
          <a:xfrm>
            <a:off x="3972247" y="9001029"/>
            <a:ext cx="3036583" cy="293801"/>
          </a:xfrm>
          <a:prstGeom prst="rect">
            <a:avLst/>
          </a:prstGeom>
          <a:noFill/>
          <a:ln>
            <a:noFill/>
          </a:ln>
        </p:spPr>
        <p:txBody>
          <a:bodyPr spcFirstLastPara="1" wrap="square" lIns="93100" tIns="46550" rIns="93100" bIns="46550" anchor="b" anchorCtr="0">
            <a:noAutofit/>
          </a:bodyPr>
          <a:lstStyle/>
          <a:p>
            <a:pPr marL="0" marR="0" lvl="0" indent="0" algn="r" rtl="0">
              <a:spcBef>
                <a:spcPts val="0"/>
              </a:spcBef>
              <a:spcAft>
                <a:spcPts val="0"/>
              </a:spcAft>
              <a:buNone/>
            </a:pPr>
            <a:fld id="{00000000-1234-1234-1234-123412341234}" type="slidenum">
              <a:rPr lang="en-US" sz="1300" b="0">
                <a:solidFill>
                  <a:srgbClr val="000000"/>
                </a:solidFill>
                <a:latin typeface="Arial"/>
                <a:ea typeface="Arial"/>
                <a:cs typeface="Arial"/>
                <a:sym typeface="Arial"/>
              </a:rPr>
              <a:t>22</a:t>
            </a:fld>
            <a:endParaRPr sz="1300" b="0">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2:notes"/>
          <p:cNvSpPr>
            <a:spLocks noGrp="1" noRot="1" noChangeAspect="1"/>
          </p:cNvSpPr>
          <p:nvPr>
            <p:ph type="sldImg" idx="2"/>
          </p:nvPr>
        </p:nvSpPr>
        <p:spPr>
          <a:xfrm>
            <a:off x="1438275" y="698500"/>
            <a:ext cx="4281488" cy="3211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6" name="Google Shape;336;p12:notes"/>
          <p:cNvSpPr txBox="1">
            <a:spLocks noGrp="1"/>
          </p:cNvSpPr>
          <p:nvPr>
            <p:ph type="body" idx="1"/>
          </p:nvPr>
        </p:nvSpPr>
        <p:spPr>
          <a:xfrm>
            <a:off x="701357" y="4058240"/>
            <a:ext cx="5607691" cy="4289196"/>
          </a:xfrm>
          <a:prstGeom prst="rect">
            <a:avLst/>
          </a:prstGeom>
          <a:noFill/>
          <a:ln>
            <a:noFill/>
          </a:ln>
        </p:spPr>
        <p:txBody>
          <a:bodyPr spcFirstLastPara="1" wrap="square" lIns="93100" tIns="46550" rIns="93100" bIns="46550" anchor="t" anchorCtr="0">
            <a:noAutofit/>
          </a:bodyPr>
          <a:lstStyle/>
          <a:p>
            <a:pPr marL="0" marR="0" lvl="0" indent="0" algn="l" rtl="0">
              <a:spcBef>
                <a:spcPts val="0"/>
              </a:spcBef>
              <a:spcAft>
                <a:spcPts val="0"/>
              </a:spcAft>
              <a:buNone/>
            </a:pPr>
            <a:endParaRPr sz="1200" b="0" i="0" u="none" strike="noStrike" cap="none">
              <a:solidFill>
                <a:srgbClr val="C11503"/>
              </a:solidFill>
              <a:latin typeface="Arial"/>
              <a:ea typeface="Arial"/>
              <a:cs typeface="Arial"/>
              <a:sym typeface="Arial"/>
            </a:endParaRPr>
          </a:p>
          <a:p>
            <a:pPr marL="0" marR="0" lvl="0" indent="0" algn="l" rtl="0">
              <a:spcBef>
                <a:spcPts val="0"/>
              </a:spcBef>
              <a:spcAft>
                <a:spcPts val="0"/>
              </a:spcAft>
              <a:buNone/>
            </a:pPr>
            <a:endParaRPr b="1"/>
          </a:p>
          <a:p>
            <a:pPr marL="0" marR="0" lvl="0" indent="0" algn="l" rtl="0">
              <a:spcBef>
                <a:spcPts val="0"/>
              </a:spcBef>
              <a:spcAft>
                <a:spcPts val="0"/>
              </a:spcAft>
              <a:buNone/>
            </a:pPr>
            <a:endParaRPr sz="1200" b="0" i="0" u="none" strike="noStrike" cap="none">
              <a:solidFill>
                <a:srgbClr val="C11503"/>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a:spLocks noGrp="1" noRot="1" noChangeAspect="1"/>
          </p:cNvSpPr>
          <p:nvPr>
            <p:ph type="sldImg" idx="2"/>
          </p:nvPr>
        </p:nvSpPr>
        <p:spPr>
          <a:xfrm>
            <a:off x="1438275" y="698500"/>
            <a:ext cx="4281488" cy="3211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2" name="Google Shape;342;p17:notes"/>
          <p:cNvSpPr txBox="1">
            <a:spLocks noGrp="1"/>
          </p:cNvSpPr>
          <p:nvPr>
            <p:ph type="body" idx="1"/>
          </p:nvPr>
        </p:nvSpPr>
        <p:spPr>
          <a:xfrm>
            <a:off x="701357" y="4058240"/>
            <a:ext cx="5607691" cy="4289196"/>
          </a:xfrm>
          <a:prstGeom prst="rect">
            <a:avLst/>
          </a:prstGeom>
          <a:noFill/>
          <a:ln>
            <a:noFill/>
          </a:ln>
        </p:spPr>
        <p:txBody>
          <a:bodyPr spcFirstLastPara="1" wrap="square" lIns="93100" tIns="46550" rIns="93100" bIns="46550" anchor="t" anchorCtr="0">
            <a:noAutofit/>
          </a:bodyPr>
          <a:lstStyle/>
          <a:p>
            <a:pPr marL="0" marR="0" lvl="0" indent="0" algn="l" rtl="0">
              <a:spcBef>
                <a:spcPts val="0"/>
              </a:spcBef>
              <a:spcAft>
                <a:spcPts val="0"/>
              </a:spcAft>
              <a:buNone/>
            </a:pPr>
            <a:endParaRPr sz="1200" b="1"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COMMON DEFINTIONS FOR SUMMATIVE, INTERIM/BENCHMARK, AND FORMATIVE CLASSROOM ASSESSMENT!!</a:t>
            </a:r>
            <a:endParaRPr/>
          </a:p>
        </p:txBody>
      </p:sp>
      <p:sp>
        <p:nvSpPr>
          <p:cNvPr id="343" name="Google Shape;343;p17:notes"/>
          <p:cNvSpPr txBox="1">
            <a:spLocks noGrp="1"/>
          </p:cNvSpPr>
          <p:nvPr>
            <p:ph type="sldNum" idx="12"/>
          </p:nvPr>
        </p:nvSpPr>
        <p:spPr>
          <a:xfrm>
            <a:off x="3972247" y="9001029"/>
            <a:ext cx="3036583" cy="293801"/>
          </a:xfrm>
          <a:prstGeom prst="rect">
            <a:avLst/>
          </a:prstGeom>
          <a:noFill/>
          <a:ln>
            <a:noFill/>
          </a:ln>
        </p:spPr>
        <p:txBody>
          <a:bodyPr spcFirstLastPara="1" wrap="square" lIns="93100" tIns="46550" rIns="93100" bIns="46550" anchor="b" anchorCtr="0">
            <a:noAutofit/>
          </a:bodyPr>
          <a:lstStyle/>
          <a:p>
            <a:pPr marL="0" marR="0" lvl="0" indent="0" algn="r" rtl="0">
              <a:spcBef>
                <a:spcPts val="0"/>
              </a:spcBef>
              <a:spcAft>
                <a:spcPts val="0"/>
              </a:spcAft>
              <a:buNone/>
            </a:pPr>
            <a:fld id="{00000000-1234-1234-1234-123412341234}" type="slidenum">
              <a:rPr lang="en-US" sz="1300" b="0">
                <a:solidFill>
                  <a:schemeClr val="dk1"/>
                </a:solidFill>
                <a:latin typeface="Arial"/>
                <a:ea typeface="Arial"/>
                <a:cs typeface="Arial"/>
                <a:sym typeface="Arial"/>
              </a:rPr>
              <a:t>4</a:t>
            </a:fld>
            <a:endParaRPr sz="1300" b="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9:notes"/>
          <p:cNvSpPr>
            <a:spLocks noGrp="1" noRot="1" noChangeAspect="1"/>
          </p:cNvSpPr>
          <p:nvPr>
            <p:ph type="sldImg" idx="2"/>
          </p:nvPr>
        </p:nvSpPr>
        <p:spPr>
          <a:xfrm>
            <a:off x="1438275" y="698500"/>
            <a:ext cx="4281488" cy="3211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1" name="Google Shape;351;p19:notes"/>
          <p:cNvSpPr txBox="1">
            <a:spLocks noGrp="1"/>
          </p:cNvSpPr>
          <p:nvPr>
            <p:ph type="body" idx="1"/>
          </p:nvPr>
        </p:nvSpPr>
        <p:spPr>
          <a:xfrm>
            <a:off x="701357" y="4058240"/>
            <a:ext cx="5607691" cy="4289196"/>
          </a:xfrm>
          <a:prstGeom prst="rect">
            <a:avLst/>
          </a:prstGeom>
          <a:noFill/>
          <a:ln>
            <a:noFill/>
          </a:ln>
        </p:spPr>
        <p:txBody>
          <a:bodyPr spcFirstLastPara="1" wrap="square" lIns="93100" tIns="46550" rIns="93100" bIns="465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52" name="Google Shape;352;p19:notes"/>
          <p:cNvSpPr txBox="1">
            <a:spLocks noGrp="1"/>
          </p:cNvSpPr>
          <p:nvPr>
            <p:ph type="sldNum" idx="12"/>
          </p:nvPr>
        </p:nvSpPr>
        <p:spPr>
          <a:xfrm>
            <a:off x="3972247" y="9001029"/>
            <a:ext cx="3036583" cy="293801"/>
          </a:xfrm>
          <a:prstGeom prst="rect">
            <a:avLst/>
          </a:prstGeom>
          <a:noFill/>
          <a:ln>
            <a:noFill/>
          </a:ln>
        </p:spPr>
        <p:txBody>
          <a:bodyPr spcFirstLastPara="1" wrap="square" lIns="93100" tIns="46550" rIns="93100" bIns="46550" anchor="b" anchorCtr="0">
            <a:noAutofit/>
          </a:bodyPr>
          <a:lstStyle/>
          <a:p>
            <a:pPr marL="0" marR="0" lvl="0" indent="0" algn="r" rtl="0">
              <a:spcBef>
                <a:spcPts val="0"/>
              </a:spcBef>
              <a:spcAft>
                <a:spcPts val="0"/>
              </a:spcAft>
              <a:buNone/>
            </a:pPr>
            <a:fld id="{00000000-1234-1234-1234-123412341234}" type="slidenum">
              <a:rPr lang="en-US" sz="1300" b="0">
                <a:solidFill>
                  <a:schemeClr val="dk1"/>
                </a:solidFill>
                <a:latin typeface="Arial"/>
                <a:ea typeface="Arial"/>
                <a:cs typeface="Arial"/>
                <a:sym typeface="Arial"/>
              </a:rPr>
              <a:t>5</a:t>
            </a:fld>
            <a:endParaRPr sz="1300" b="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0:notes"/>
          <p:cNvSpPr>
            <a:spLocks noGrp="1" noRot="1" noChangeAspect="1"/>
          </p:cNvSpPr>
          <p:nvPr>
            <p:ph type="sldImg" idx="2"/>
          </p:nvPr>
        </p:nvSpPr>
        <p:spPr>
          <a:xfrm>
            <a:off x="1438275" y="698500"/>
            <a:ext cx="4281488" cy="3211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7" name="Google Shape;357;p20:notes"/>
          <p:cNvSpPr txBox="1">
            <a:spLocks noGrp="1"/>
          </p:cNvSpPr>
          <p:nvPr>
            <p:ph type="body" idx="1"/>
          </p:nvPr>
        </p:nvSpPr>
        <p:spPr>
          <a:xfrm>
            <a:off x="701357" y="4058240"/>
            <a:ext cx="5607691" cy="4289196"/>
          </a:xfrm>
          <a:prstGeom prst="rect">
            <a:avLst/>
          </a:prstGeom>
          <a:noFill/>
          <a:ln>
            <a:noFill/>
          </a:ln>
        </p:spPr>
        <p:txBody>
          <a:bodyPr spcFirstLastPara="1" wrap="square" lIns="93100" tIns="46550" rIns="93100" bIns="465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1200" b="1" i="0" u="none" strike="noStrike" cap="none">
                <a:solidFill>
                  <a:schemeClr val="dk1"/>
                </a:solidFill>
                <a:latin typeface="Arial"/>
                <a:ea typeface="Arial"/>
                <a:cs typeface="Arial"/>
                <a:sym typeface="Arial"/>
              </a:rPr>
              <a:t>Slide Purpose</a:t>
            </a:r>
            <a:r>
              <a:rPr lang="en-US" sz="1200" b="0" i="0" u="none" strike="noStrike" cap="none">
                <a:solidFill>
                  <a:schemeClr val="dk1"/>
                </a:solidFill>
                <a:latin typeface="Arial"/>
                <a:ea typeface="Arial"/>
                <a:cs typeface="Arial"/>
                <a:sym typeface="Arial"/>
              </a:rPr>
              <a:t>:  To illustrate how different data provides varying levels of information about specific students.  Recognize Michigan’s  balanced, comprehensive approach to  assessment and the dedicated efforts and budgetary support for training in classroom assessment practices/formative assessment.  While we now that all types of assessment are important it is classroom assessment that provide us with the most information about student learning but how much time to we spend analyzing data from the state level assessments vs the classroom?</a:t>
            </a:r>
            <a:endParaRPr/>
          </a:p>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58" name="Google Shape;358;p20:notes"/>
          <p:cNvSpPr txBox="1">
            <a:spLocks noGrp="1"/>
          </p:cNvSpPr>
          <p:nvPr>
            <p:ph type="sldNum" idx="12"/>
          </p:nvPr>
        </p:nvSpPr>
        <p:spPr>
          <a:xfrm>
            <a:off x="3972247" y="9001029"/>
            <a:ext cx="3036583" cy="293801"/>
          </a:xfrm>
          <a:prstGeom prst="rect">
            <a:avLst/>
          </a:prstGeom>
          <a:noFill/>
          <a:ln>
            <a:noFill/>
          </a:ln>
        </p:spPr>
        <p:txBody>
          <a:bodyPr spcFirstLastPara="1" wrap="square" lIns="93100" tIns="46550" rIns="93100" bIns="46550" anchor="b" anchorCtr="0">
            <a:noAutofit/>
          </a:bodyPr>
          <a:lstStyle/>
          <a:p>
            <a:pPr marL="0" marR="0" lvl="0" indent="0" algn="r" rtl="0">
              <a:spcBef>
                <a:spcPts val="0"/>
              </a:spcBef>
              <a:spcAft>
                <a:spcPts val="0"/>
              </a:spcAft>
              <a:buNone/>
            </a:pPr>
            <a:fld id="{00000000-1234-1234-1234-123412341234}" type="slidenum">
              <a:rPr lang="en-US" sz="1300" b="0">
                <a:solidFill>
                  <a:schemeClr val="dk1"/>
                </a:solidFill>
                <a:latin typeface="Arial"/>
                <a:ea typeface="Arial"/>
                <a:cs typeface="Arial"/>
                <a:sym typeface="Arial"/>
              </a:rPr>
              <a:t>6</a:t>
            </a:fld>
            <a:endParaRPr sz="1300" b="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2:notes"/>
          <p:cNvSpPr>
            <a:spLocks noGrp="1" noRot="1" noChangeAspect="1"/>
          </p:cNvSpPr>
          <p:nvPr>
            <p:ph type="sldImg" idx="2"/>
          </p:nvPr>
        </p:nvSpPr>
        <p:spPr>
          <a:xfrm>
            <a:off x="1438275" y="698500"/>
            <a:ext cx="4281488" cy="3211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1" name="Google Shape;381;p22:notes"/>
          <p:cNvSpPr txBox="1">
            <a:spLocks noGrp="1"/>
          </p:cNvSpPr>
          <p:nvPr>
            <p:ph type="body" idx="1"/>
          </p:nvPr>
        </p:nvSpPr>
        <p:spPr>
          <a:xfrm>
            <a:off x="701357" y="4058240"/>
            <a:ext cx="5607600" cy="4289100"/>
          </a:xfrm>
          <a:prstGeom prst="rect">
            <a:avLst/>
          </a:prstGeom>
          <a:noFill/>
          <a:ln>
            <a:noFill/>
          </a:ln>
        </p:spPr>
        <p:txBody>
          <a:bodyPr spcFirstLastPara="1" wrap="square" lIns="93100" tIns="46550" rIns="93100" bIns="46550" anchor="t" anchorCtr="0">
            <a:noAutofit/>
          </a:bodyPr>
          <a:lstStyle/>
          <a:p>
            <a:pPr marL="0" marR="0" lvl="0" indent="0" algn="l" rtl="0">
              <a:spcBef>
                <a:spcPts val="0"/>
              </a:spcBef>
              <a:spcAft>
                <a:spcPts val="0"/>
              </a:spcAft>
              <a:buNone/>
            </a:pPr>
            <a:endParaRPr sz="1200" b="1"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a:t>Testing without learning won’t help students.  Giving a retake the next day without further learning, Timed tests for students who don’t know the material are not going to increase student learning.</a:t>
            </a:r>
            <a:endParaRPr/>
          </a:p>
        </p:txBody>
      </p:sp>
      <p:sp>
        <p:nvSpPr>
          <p:cNvPr id="382" name="Google Shape;382;p22:notes"/>
          <p:cNvSpPr txBox="1">
            <a:spLocks noGrp="1"/>
          </p:cNvSpPr>
          <p:nvPr>
            <p:ph type="sldNum" idx="12"/>
          </p:nvPr>
        </p:nvSpPr>
        <p:spPr>
          <a:xfrm>
            <a:off x="3972247" y="9001029"/>
            <a:ext cx="3036600" cy="293700"/>
          </a:xfrm>
          <a:prstGeom prst="rect">
            <a:avLst/>
          </a:prstGeom>
          <a:noFill/>
          <a:ln>
            <a:noFill/>
          </a:ln>
        </p:spPr>
        <p:txBody>
          <a:bodyPr spcFirstLastPara="1" wrap="square" lIns="93100" tIns="46550" rIns="93100" bIns="46550" anchor="b" anchorCtr="0">
            <a:noAutofit/>
          </a:bodyPr>
          <a:lstStyle/>
          <a:p>
            <a:pPr marL="0" marR="0" lvl="0" indent="0" algn="r" rtl="0">
              <a:spcBef>
                <a:spcPts val="0"/>
              </a:spcBef>
              <a:spcAft>
                <a:spcPts val="0"/>
              </a:spcAft>
              <a:buNone/>
            </a:pPr>
            <a:fld id="{00000000-1234-1234-1234-123412341234}" type="slidenum">
              <a:rPr lang="en-US" sz="1300" b="0">
                <a:solidFill>
                  <a:schemeClr val="dk1"/>
                </a:solidFill>
                <a:latin typeface="Arial"/>
                <a:ea typeface="Arial"/>
                <a:cs typeface="Arial"/>
                <a:sym typeface="Arial"/>
              </a:rPr>
              <a:t>7</a:t>
            </a:fld>
            <a:endParaRPr sz="1300" b="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6:notes"/>
          <p:cNvSpPr>
            <a:spLocks noGrp="1" noRot="1" noChangeAspect="1"/>
          </p:cNvSpPr>
          <p:nvPr>
            <p:ph type="sldImg" idx="2"/>
          </p:nvPr>
        </p:nvSpPr>
        <p:spPr>
          <a:xfrm>
            <a:off x="1438275" y="698500"/>
            <a:ext cx="4281488" cy="3211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8" name="Google Shape;388;p26:notes"/>
          <p:cNvSpPr txBox="1">
            <a:spLocks noGrp="1"/>
          </p:cNvSpPr>
          <p:nvPr>
            <p:ph type="body" idx="1"/>
          </p:nvPr>
        </p:nvSpPr>
        <p:spPr>
          <a:xfrm>
            <a:off x="701357" y="4058240"/>
            <a:ext cx="5607691" cy="4289196"/>
          </a:xfrm>
          <a:prstGeom prst="rect">
            <a:avLst/>
          </a:prstGeom>
          <a:noFill/>
          <a:ln>
            <a:noFill/>
          </a:ln>
        </p:spPr>
        <p:txBody>
          <a:bodyPr spcFirstLastPara="1" wrap="square" lIns="93100" tIns="46550" rIns="93100" bIns="465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Move into discussion of FA with Maya Angelou quote…</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Do the best that you can until you know better and then when you know better, do better.</a:t>
            </a:r>
            <a:endParaRPr/>
          </a:p>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FA is about doing better in a way that we have control in our classrooms.</a:t>
            </a:r>
            <a:endParaRPr sz="1200" b="0" i="0" u="none" strike="noStrike" cap="none">
              <a:solidFill>
                <a:schemeClr val="dk1"/>
              </a:solidFill>
              <a:latin typeface="Arial"/>
              <a:ea typeface="Arial"/>
              <a:cs typeface="Arial"/>
              <a:sym typeface="Arial"/>
            </a:endParaRPr>
          </a:p>
        </p:txBody>
      </p:sp>
      <p:sp>
        <p:nvSpPr>
          <p:cNvPr id="389" name="Google Shape;389;p26:notes"/>
          <p:cNvSpPr txBox="1">
            <a:spLocks noGrp="1"/>
          </p:cNvSpPr>
          <p:nvPr>
            <p:ph type="sldNum" idx="12"/>
          </p:nvPr>
        </p:nvSpPr>
        <p:spPr>
          <a:xfrm>
            <a:off x="3972247" y="9001029"/>
            <a:ext cx="3036583" cy="293801"/>
          </a:xfrm>
          <a:prstGeom prst="rect">
            <a:avLst/>
          </a:prstGeom>
          <a:noFill/>
          <a:ln>
            <a:noFill/>
          </a:ln>
        </p:spPr>
        <p:txBody>
          <a:bodyPr spcFirstLastPara="1" wrap="square" lIns="93100" tIns="46550" rIns="93100" bIns="46550" anchor="b" anchorCtr="0">
            <a:noAutofit/>
          </a:bodyPr>
          <a:lstStyle/>
          <a:p>
            <a:pPr marL="0" marR="0" lvl="0" indent="0" algn="r" rtl="0">
              <a:spcBef>
                <a:spcPts val="0"/>
              </a:spcBef>
              <a:spcAft>
                <a:spcPts val="0"/>
              </a:spcAft>
              <a:buNone/>
            </a:pPr>
            <a:fld id="{00000000-1234-1234-1234-123412341234}" type="slidenum">
              <a:rPr lang="en-US" sz="1300" b="0">
                <a:solidFill>
                  <a:schemeClr val="dk1"/>
                </a:solidFill>
                <a:latin typeface="Arial"/>
                <a:ea typeface="Arial"/>
                <a:cs typeface="Arial"/>
                <a:sym typeface="Arial"/>
              </a:rPr>
              <a:t>8</a:t>
            </a:fld>
            <a:endParaRPr sz="1300" b="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4ddb5e882f_0_33:notes"/>
          <p:cNvSpPr>
            <a:spLocks noGrp="1" noRot="1" noChangeAspect="1"/>
          </p:cNvSpPr>
          <p:nvPr>
            <p:ph type="sldImg" idx="2"/>
          </p:nvPr>
        </p:nvSpPr>
        <p:spPr>
          <a:xfrm>
            <a:off x="1438275" y="698500"/>
            <a:ext cx="4281488" cy="3211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4ddb5e882f_0_33:notes"/>
          <p:cNvSpPr txBox="1">
            <a:spLocks noGrp="1"/>
          </p:cNvSpPr>
          <p:nvPr>
            <p:ph type="body" idx="1"/>
          </p:nvPr>
        </p:nvSpPr>
        <p:spPr>
          <a:xfrm>
            <a:off x="701357" y="4058240"/>
            <a:ext cx="5607600" cy="4289100"/>
          </a:xfrm>
          <a:prstGeom prst="rect">
            <a:avLst/>
          </a:prstGeom>
        </p:spPr>
        <p:txBody>
          <a:bodyPr spcFirstLastPara="1" wrap="square" lIns="93100" tIns="46550" rIns="93100" bIns="46550" anchor="t" anchorCtr="0">
            <a:noAutofit/>
          </a:bodyPr>
          <a:lstStyle/>
          <a:p>
            <a:pPr marL="0" lvl="0" indent="0" algn="l" rtl="0">
              <a:spcBef>
                <a:spcPts val="360"/>
              </a:spcBef>
              <a:spcAft>
                <a:spcPts val="0"/>
              </a:spcAft>
              <a:buNone/>
            </a:pPr>
            <a:endParaRPr/>
          </a:p>
        </p:txBody>
      </p:sp>
      <p:sp>
        <p:nvSpPr>
          <p:cNvPr id="397" name="Google Shape;397;g4ddb5e882f_0_33:notes"/>
          <p:cNvSpPr txBox="1">
            <a:spLocks noGrp="1"/>
          </p:cNvSpPr>
          <p:nvPr>
            <p:ph type="sldNum" idx="12"/>
          </p:nvPr>
        </p:nvSpPr>
        <p:spPr>
          <a:xfrm>
            <a:off x="3972247" y="9001029"/>
            <a:ext cx="3036600" cy="293700"/>
          </a:xfrm>
          <a:prstGeom prst="rect">
            <a:avLst/>
          </a:prstGeom>
        </p:spPr>
        <p:txBody>
          <a:bodyPr spcFirstLastPara="1" wrap="square" lIns="93100" tIns="46550" rIns="9310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50"/>
        <p:cNvGrpSpPr/>
        <p:nvPr/>
      </p:nvGrpSpPr>
      <p:grpSpPr>
        <a:xfrm>
          <a:off x="0" y="0"/>
          <a:ext cx="0" cy="0"/>
          <a:chOff x="0" y="0"/>
          <a:chExt cx="0" cy="0"/>
        </a:xfrm>
      </p:grpSpPr>
      <p:sp>
        <p:nvSpPr>
          <p:cNvPr id="51" name="Google Shape;51;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lnSpc>
                <a:spcPct val="180000"/>
              </a:lnSpc>
              <a:spcBef>
                <a:spcPts val="0"/>
              </a:spcBef>
              <a:spcAft>
                <a:spcPts val="0"/>
              </a:spcAft>
              <a:buSzPts val="1400"/>
              <a:buNone/>
              <a:defRPr sz="2000" b="1" i="0" u="none" strike="noStrike" cap="none">
                <a:solidFill>
                  <a:srgbClr val="13B5EA"/>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52" name="Google Shape;52;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8C358F"/>
              </a:buClr>
              <a:buSzPts val="3200"/>
              <a:buFont typeface="Noto Sans Symbols"/>
              <a:buNone/>
              <a:defRPr sz="3200" b="0" i="0" u="none" strike="noStrike" cap="none">
                <a:solidFill>
                  <a:srgbClr val="262626"/>
                </a:solidFill>
                <a:latin typeface="Tahoma"/>
                <a:ea typeface="Tahoma"/>
                <a:cs typeface="Tahoma"/>
                <a:sym typeface="Tahoma"/>
              </a:defRPr>
            </a:lvl1pPr>
            <a:lvl2pPr marR="0" lvl="1" algn="l" rtl="0">
              <a:spcBef>
                <a:spcPts val="12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53" name="Google Shape;53;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rgbClr val="8C358F"/>
              </a:buClr>
              <a:buSzPts val="1400"/>
              <a:buFont typeface="Noto Sans Symbols"/>
              <a:buNone/>
              <a:defRPr sz="1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56" name="Google Shape;56;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355600" algn="l" rtl="0">
              <a:spcBef>
                <a:spcPts val="0"/>
              </a:spcBef>
              <a:spcAft>
                <a:spcPts val="0"/>
              </a:spcAft>
              <a:buClr>
                <a:srgbClr val="13B5EA"/>
              </a:buClr>
              <a:buSzPts val="2000"/>
              <a:buFont typeface="Noto Sans Symbols"/>
              <a:buChar char="▪"/>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18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SzPts val="1400"/>
              <a:buNone/>
              <a:defRPr sz="32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59" name="Google Shape;59;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355600" algn="l" rtl="0">
              <a:spcBef>
                <a:spcPts val="0"/>
              </a:spcBef>
              <a:spcAft>
                <a:spcPts val="0"/>
              </a:spcAft>
              <a:buClr>
                <a:srgbClr val="13B5EA"/>
              </a:buClr>
              <a:buSzPts val="2000"/>
              <a:buFont typeface="Noto Sans Symbols"/>
              <a:buChar char="▪"/>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18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62" name="Google Shape;62;p14"/>
          <p:cNvSpPr>
            <a:spLocks noGrp="1"/>
          </p:cNvSpPr>
          <p:nvPr>
            <p:ph type="tbl" idx="2"/>
          </p:nvPr>
        </p:nvSpPr>
        <p:spPr>
          <a:xfrm>
            <a:off x="457200" y="1600200"/>
            <a:ext cx="8229600" cy="4525963"/>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ubhead, Content">
  <p:cSld name="Title, Subhead, Content">
    <p:spTree>
      <p:nvGrpSpPr>
        <p:cNvPr id="1" name="Shape 63"/>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1219200" y="5257800"/>
            <a:ext cx="7239000" cy="1143000"/>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66" name="Google Shape;66;p16"/>
          <p:cNvSpPr txBox="1">
            <a:spLocks noGrp="1"/>
          </p:cNvSpPr>
          <p:nvPr>
            <p:ph type="ftr" idx="11"/>
          </p:nvPr>
        </p:nvSpPr>
        <p:spPr>
          <a:xfrm>
            <a:off x="1258888" y="6553200"/>
            <a:ext cx="7162800" cy="2286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1">
                <a:solidFill>
                  <a:srgbClr val="9DA0A0"/>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67" name="Google Shape;67;p16"/>
          <p:cNvSpPr txBox="1">
            <a:spLocks noGrp="1"/>
          </p:cNvSpPr>
          <p:nvPr>
            <p:ph type="sldNum" idx="12"/>
          </p:nvPr>
        </p:nvSpPr>
        <p:spPr>
          <a:xfrm>
            <a:off x="8686800" y="5740400"/>
            <a:ext cx="3810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1">
                <a:solidFill>
                  <a:schemeClr val="dk1"/>
                </a:solidFill>
                <a:latin typeface="Arial"/>
                <a:ea typeface="Arial"/>
                <a:cs typeface="Arial"/>
                <a:sym typeface="Arial"/>
              </a:defRPr>
            </a:lvl1pPr>
            <a:lvl2pPr marL="0" marR="0" lvl="1" indent="0" algn="l" rtl="0">
              <a:spcBef>
                <a:spcPts val="0"/>
              </a:spcBef>
              <a:spcAft>
                <a:spcPts val="0"/>
              </a:spcAft>
              <a:buNone/>
              <a:defRPr sz="1800" b="1">
                <a:solidFill>
                  <a:schemeClr val="dk1"/>
                </a:solidFill>
                <a:latin typeface="Arial"/>
                <a:ea typeface="Arial"/>
                <a:cs typeface="Arial"/>
                <a:sym typeface="Arial"/>
              </a:defRPr>
            </a:lvl2pPr>
            <a:lvl3pPr marL="0" marR="0" lvl="2" indent="0" algn="l" rtl="0">
              <a:spcBef>
                <a:spcPts val="0"/>
              </a:spcBef>
              <a:spcAft>
                <a:spcPts val="0"/>
              </a:spcAft>
              <a:buNone/>
              <a:defRPr sz="1800" b="1">
                <a:solidFill>
                  <a:schemeClr val="dk1"/>
                </a:solidFill>
                <a:latin typeface="Arial"/>
                <a:ea typeface="Arial"/>
                <a:cs typeface="Arial"/>
                <a:sym typeface="Arial"/>
              </a:defRPr>
            </a:lvl3pPr>
            <a:lvl4pPr marL="0" marR="0" lvl="3" indent="0" algn="l" rtl="0">
              <a:spcBef>
                <a:spcPts val="0"/>
              </a:spcBef>
              <a:spcAft>
                <a:spcPts val="0"/>
              </a:spcAft>
              <a:buNone/>
              <a:defRPr sz="1800" b="1">
                <a:solidFill>
                  <a:schemeClr val="dk1"/>
                </a:solidFill>
                <a:latin typeface="Arial"/>
                <a:ea typeface="Arial"/>
                <a:cs typeface="Arial"/>
                <a:sym typeface="Arial"/>
              </a:defRPr>
            </a:lvl4pPr>
            <a:lvl5pPr marL="0" marR="0" lvl="4" indent="0" algn="l" rtl="0">
              <a:spcBef>
                <a:spcPts val="0"/>
              </a:spcBef>
              <a:spcAft>
                <a:spcPts val="0"/>
              </a:spcAft>
              <a:buNone/>
              <a:defRPr sz="1800" b="1">
                <a:solidFill>
                  <a:schemeClr val="dk1"/>
                </a:solidFill>
                <a:latin typeface="Arial"/>
                <a:ea typeface="Arial"/>
                <a:cs typeface="Arial"/>
                <a:sym typeface="Arial"/>
              </a:defRPr>
            </a:lvl5pPr>
            <a:lvl6pPr marL="0" marR="0" lvl="5" indent="0" algn="l" rtl="0">
              <a:spcBef>
                <a:spcPts val="0"/>
              </a:spcBef>
              <a:spcAft>
                <a:spcPts val="0"/>
              </a:spcAft>
              <a:buNone/>
              <a:defRPr sz="1800" b="1">
                <a:solidFill>
                  <a:schemeClr val="dk1"/>
                </a:solidFill>
                <a:latin typeface="Arial"/>
                <a:ea typeface="Arial"/>
                <a:cs typeface="Arial"/>
                <a:sym typeface="Arial"/>
              </a:defRPr>
            </a:lvl6pPr>
            <a:lvl7pPr marL="0" marR="0" lvl="6" indent="0" algn="l" rtl="0">
              <a:spcBef>
                <a:spcPts val="0"/>
              </a:spcBef>
              <a:spcAft>
                <a:spcPts val="0"/>
              </a:spcAft>
              <a:buNone/>
              <a:defRPr sz="1800" b="1">
                <a:solidFill>
                  <a:schemeClr val="dk1"/>
                </a:solidFill>
                <a:latin typeface="Arial"/>
                <a:ea typeface="Arial"/>
                <a:cs typeface="Arial"/>
                <a:sym typeface="Arial"/>
              </a:defRPr>
            </a:lvl7pPr>
            <a:lvl8pPr marL="0" marR="0" lvl="7" indent="0" algn="l" rtl="0">
              <a:spcBef>
                <a:spcPts val="0"/>
              </a:spcBef>
              <a:spcAft>
                <a:spcPts val="0"/>
              </a:spcAft>
              <a:buNone/>
              <a:defRPr sz="1800" b="1">
                <a:solidFill>
                  <a:schemeClr val="dk1"/>
                </a:solidFill>
                <a:latin typeface="Arial"/>
                <a:ea typeface="Arial"/>
                <a:cs typeface="Arial"/>
                <a:sym typeface="Arial"/>
              </a:defRPr>
            </a:lvl8pPr>
            <a:lvl9pPr marL="0" marR="0" lvl="8" indent="0" algn="l" rtl="0">
              <a:spcBef>
                <a:spcPts val="0"/>
              </a:spcBef>
              <a:spcAft>
                <a:spcPts val="0"/>
              </a:spcAft>
              <a:buNone/>
              <a:defRPr sz="1800" b="1">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16"/>
          <p:cNvSpPr txBox="1">
            <a:spLocks noGrp="1"/>
          </p:cNvSpPr>
          <p:nvPr>
            <p:ph type="dt" idx="10"/>
          </p:nvPr>
        </p:nvSpPr>
        <p:spPr>
          <a:xfrm rot="-5400000">
            <a:off x="-1198563" y="4821238"/>
            <a:ext cx="2625725" cy="2286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1">
                <a:solidFill>
                  <a:schemeClr val="dk1"/>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8"/>
          <p:cNvSpPr/>
          <p:nvPr/>
        </p:nvSpPr>
        <p:spPr>
          <a:xfrm>
            <a:off x="4953000" y="5257800"/>
            <a:ext cx="3810000" cy="12192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FFFFFF"/>
              </a:solidFill>
              <a:latin typeface="Tahoma"/>
              <a:ea typeface="Tahoma"/>
              <a:cs typeface="Tahoma"/>
              <a:sym typeface="Tahoma"/>
            </a:endParaRPr>
          </a:p>
        </p:txBody>
      </p:sp>
      <p:sp>
        <p:nvSpPr>
          <p:cNvPr id="78" name="Google Shape;78;p18"/>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lnSpc>
                <a:spcPct val="180000"/>
              </a:lnSpc>
              <a:spcBef>
                <a:spcPts val="0"/>
              </a:spcBef>
              <a:spcAft>
                <a:spcPts val="0"/>
              </a:spcAft>
              <a:buSzPts val="1400"/>
              <a:buNone/>
              <a:defRPr sz="20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81" name="Google Shape;81;p1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8C358F"/>
              </a:buClr>
              <a:buSzPts val="3200"/>
              <a:buFont typeface="Noto Sans Symbols"/>
              <a:buNone/>
              <a:defRPr sz="3200" b="0" i="0" u="none" strike="noStrike" cap="none">
                <a:solidFill>
                  <a:srgbClr val="262626"/>
                </a:solidFill>
                <a:latin typeface="Tahoma"/>
                <a:ea typeface="Tahoma"/>
                <a:cs typeface="Tahoma"/>
                <a:sym typeface="Tahoma"/>
              </a:defRPr>
            </a:lvl1pPr>
            <a:lvl2pPr marR="0" lvl="1" algn="l" rtl="0">
              <a:spcBef>
                <a:spcPts val="12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82" name="Google Shape;82;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rgbClr val="8C358F"/>
              </a:buClr>
              <a:buSzPts val="1400"/>
              <a:buFont typeface="Noto Sans Symbols"/>
              <a:buNone/>
              <a:defRPr sz="1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3"/>
        <p:cNvGrpSpPr/>
        <p:nvPr/>
      </p:nvGrpSpPr>
      <p:grpSpPr>
        <a:xfrm>
          <a:off x="0" y="0"/>
          <a:ext cx="0" cy="0"/>
          <a:chOff x="0" y="0"/>
          <a:chExt cx="0" cy="0"/>
        </a:xfrm>
      </p:grpSpPr>
      <p:sp>
        <p:nvSpPr>
          <p:cNvPr id="84" name="Google Shape;84;p2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85" name="Google Shape;85;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8C358F"/>
              </a:buClr>
              <a:buSzPts val="2000"/>
              <a:buFont typeface="Noto Sans Symbols"/>
              <a:buNone/>
              <a:defRPr sz="2000" b="0" i="0" u="none" strike="noStrike" cap="none">
                <a:solidFill>
                  <a:srgbClr val="262626"/>
                </a:solidFill>
                <a:latin typeface="Tahoma"/>
                <a:ea typeface="Tahoma"/>
                <a:cs typeface="Tahoma"/>
                <a:sym typeface="Tahoma"/>
              </a:defRPr>
            </a:lvl1pPr>
            <a:lvl2pPr marR="0" lvl="1" algn="ctr" rtl="0">
              <a:spcBef>
                <a:spcPts val="12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88" name="Google Shape;88;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355600" algn="l" rtl="0">
              <a:spcBef>
                <a:spcPts val="0"/>
              </a:spcBef>
              <a:spcAft>
                <a:spcPts val="0"/>
              </a:spcAft>
              <a:buClr>
                <a:srgbClr val="13B5EA"/>
              </a:buClr>
              <a:buSzPts val="2000"/>
              <a:buFont typeface="Noto Sans Symbols"/>
              <a:buChar char="▪"/>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18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l" rtl="0">
              <a:lnSpc>
                <a:spcPct val="80000"/>
              </a:lnSpc>
              <a:spcBef>
                <a:spcPts val="0"/>
              </a:spcBef>
              <a:spcAft>
                <a:spcPts val="0"/>
              </a:spcAft>
              <a:buSzPts val="1400"/>
              <a:buNone/>
              <a:defRPr sz="4400" b="1" i="0" u="none" strike="noStrike" cap="none">
                <a:solidFill>
                  <a:schemeClr val="lt1"/>
                </a:solidFill>
                <a:latin typeface="Helvetica Neue"/>
                <a:ea typeface="Helvetica Neue"/>
                <a:cs typeface="Helvetica Neue"/>
                <a:sym typeface="Helvetica Neue"/>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06400" algn="l" rtl="0">
              <a:spcBef>
                <a:spcPts val="0"/>
              </a:spcBef>
              <a:spcAft>
                <a:spcPts val="0"/>
              </a:spcAft>
              <a:buClr>
                <a:srgbClr val="13B5EA"/>
              </a:buClr>
              <a:buSzPts val="2800"/>
              <a:buFont typeface="Noto Sans Symbols"/>
              <a:buChar char="▪"/>
              <a:defRPr sz="2800" b="0" i="0" u="none" strike="noStrike" cap="none">
                <a:solidFill>
                  <a:srgbClr val="262626"/>
                </a:solidFill>
                <a:latin typeface="Helvetica Neue"/>
                <a:ea typeface="Helvetica Neue"/>
                <a:cs typeface="Helvetica Neue"/>
                <a:sym typeface="Helvetica Neue"/>
              </a:defRPr>
            </a:lvl1pPr>
            <a:lvl2pPr marL="914400" marR="0" lvl="1" indent="-228600" algn="l" rtl="0">
              <a:spcBef>
                <a:spcPts val="1200"/>
              </a:spcBef>
              <a:spcAft>
                <a:spcPts val="0"/>
              </a:spcAft>
              <a:buSzPts val="1400"/>
              <a:buNone/>
              <a:defRPr sz="2800" b="0" i="0" u="none" strike="noStrike" cap="none">
                <a:solidFill>
                  <a:schemeClr val="lt1"/>
                </a:solidFill>
                <a:latin typeface="Helvetica Neue"/>
                <a:ea typeface="Helvetica Neue"/>
                <a:cs typeface="Helvetica Neue"/>
                <a:sym typeface="Helvetica Neue"/>
              </a:defRPr>
            </a:lvl2pPr>
            <a:lvl3pPr marL="1371600" marR="0" lvl="2" indent="-228600" algn="l" rtl="0">
              <a:spcBef>
                <a:spcPts val="560"/>
              </a:spcBef>
              <a:spcAft>
                <a:spcPts val="0"/>
              </a:spcAft>
              <a:buSzPts val="1400"/>
              <a:buNone/>
              <a:defRPr sz="2800" b="0" i="0" u="none" strike="noStrike" cap="none">
                <a:solidFill>
                  <a:schemeClr val="lt1"/>
                </a:solidFill>
                <a:latin typeface="Helvetica Neue"/>
                <a:ea typeface="Helvetica Neue"/>
                <a:cs typeface="Helvetica Neue"/>
                <a:sym typeface="Helvetica Neue"/>
              </a:defRPr>
            </a:lvl3pPr>
            <a:lvl4pPr marL="1828800" marR="0" lvl="3" indent="-228600" algn="l" rtl="0">
              <a:spcBef>
                <a:spcPts val="560"/>
              </a:spcBef>
              <a:spcAft>
                <a:spcPts val="0"/>
              </a:spcAft>
              <a:buSzPts val="1400"/>
              <a:buNone/>
              <a:defRPr sz="2800" b="0" i="0" u="none" strike="noStrike" cap="none">
                <a:solidFill>
                  <a:schemeClr val="lt1"/>
                </a:solidFill>
                <a:latin typeface="Helvetica Neue"/>
                <a:ea typeface="Helvetica Neue"/>
                <a:cs typeface="Helvetica Neue"/>
                <a:sym typeface="Helvetica Neue"/>
              </a:defRPr>
            </a:lvl4pPr>
            <a:lvl5pPr marL="2286000" marR="0" lvl="4" indent="-228600" algn="l" rtl="0">
              <a:spcBef>
                <a:spcPts val="560"/>
              </a:spcBef>
              <a:spcAft>
                <a:spcPts val="0"/>
              </a:spcAft>
              <a:buSzPts val="1400"/>
              <a:buNone/>
              <a:defRPr sz="2800" b="0" i="0" u="none" strike="noStrike" cap="none">
                <a:solidFill>
                  <a:schemeClr val="lt1"/>
                </a:solidFill>
                <a:latin typeface="Helvetica Neue"/>
                <a:ea typeface="Helvetica Neue"/>
                <a:cs typeface="Helvetica Neue"/>
                <a:sym typeface="Helvetica Neue"/>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9"/>
        <p:cNvGrpSpPr/>
        <p:nvPr/>
      </p:nvGrpSpPr>
      <p:grpSpPr>
        <a:xfrm>
          <a:off x="0" y="0"/>
          <a:ext cx="0" cy="0"/>
          <a:chOff x="0" y="0"/>
          <a:chExt cx="0" cy="0"/>
        </a:xfrm>
      </p:grpSpPr>
      <p:sp>
        <p:nvSpPr>
          <p:cNvPr id="90" name="Google Shape;90;p22"/>
          <p:cNvSpPr txBox="1">
            <a:spLocks noGrp="1"/>
          </p:cNvSpPr>
          <p:nvPr>
            <p:ph type="title"/>
          </p:nvPr>
        </p:nvSpPr>
        <p:spPr>
          <a:xfrm>
            <a:off x="722313" y="3176587"/>
            <a:ext cx="7772400" cy="1362075"/>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SzPts val="1400"/>
              <a:buNone/>
              <a:defRPr sz="40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91" name="Google Shape;91;p22"/>
          <p:cNvSpPr txBox="1">
            <a:spLocks noGrp="1"/>
          </p:cNvSpPr>
          <p:nvPr>
            <p:ph type="body" idx="1"/>
          </p:nvPr>
        </p:nvSpPr>
        <p:spPr>
          <a:xfrm>
            <a:off x="722313" y="1676400"/>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rgbClr val="8C358F"/>
              </a:buClr>
              <a:buSzPts val="2000"/>
              <a:buFont typeface="Noto Sans Symbols"/>
              <a:buNone/>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
        <p:cNvGrpSpPr/>
        <p:nvPr/>
      </p:nvGrpSpPr>
      <p:grpSpPr>
        <a:xfrm>
          <a:off x="0" y="0"/>
          <a:ext cx="0" cy="0"/>
          <a:chOff x="0" y="0"/>
          <a:chExt cx="0" cy="0"/>
        </a:xfrm>
      </p:grpSpPr>
      <p:sp>
        <p:nvSpPr>
          <p:cNvPr id="93" name="Google Shape;93;p23"/>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94" name="Google Shape;94;p2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0"/>
              </a:spcBef>
              <a:spcAft>
                <a:spcPts val="0"/>
              </a:spcAft>
              <a:buClr>
                <a:srgbClr val="8C358F"/>
              </a:buClr>
              <a:buSzPts val="2800"/>
              <a:buFont typeface="Noto Sans Symbols"/>
              <a:buChar char="▪"/>
              <a:defRPr sz="28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4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5" name="Google Shape;95;p2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0"/>
              </a:spcBef>
              <a:spcAft>
                <a:spcPts val="0"/>
              </a:spcAft>
              <a:buClr>
                <a:srgbClr val="8C358F"/>
              </a:buClr>
              <a:buSzPts val="2800"/>
              <a:buFont typeface="Noto Sans Symbols"/>
              <a:buChar char="▪"/>
              <a:defRPr sz="28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4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98" name="Google Shape;98;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rgbClr val="8C358F"/>
              </a:buClr>
              <a:buSzPts val="2400"/>
              <a:buFont typeface="Noto Sans Symbols"/>
              <a:buNone/>
              <a:defRPr sz="2400" b="1"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99" name="Google Shape;99;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0"/>
              </a:spcBef>
              <a:spcAft>
                <a:spcPts val="0"/>
              </a:spcAft>
              <a:buClr>
                <a:srgbClr val="8C358F"/>
              </a:buClr>
              <a:buSzPts val="2400"/>
              <a:buFont typeface="Noto Sans Symbols"/>
              <a:buChar char="▪"/>
              <a:defRPr sz="2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0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9pPr>
          </a:lstStyle>
          <a:p>
            <a:endParaRPr/>
          </a:p>
        </p:txBody>
      </p:sp>
      <p:sp>
        <p:nvSpPr>
          <p:cNvPr id="100" name="Google Shape;100;p2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rgbClr val="8C358F"/>
              </a:buClr>
              <a:buSzPts val="2400"/>
              <a:buFont typeface="Noto Sans Symbols"/>
              <a:buNone/>
              <a:defRPr sz="2400" b="1"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101" name="Google Shape;101;p2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0"/>
              </a:spcBef>
              <a:spcAft>
                <a:spcPts val="0"/>
              </a:spcAft>
              <a:buClr>
                <a:srgbClr val="8C358F"/>
              </a:buClr>
              <a:buSzPts val="2400"/>
              <a:buFont typeface="Noto Sans Symbols"/>
              <a:buChar char="▪"/>
              <a:defRPr sz="2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0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Google Shape;104;p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lnSpc>
                <a:spcPct val="180000"/>
              </a:lnSpc>
              <a:spcBef>
                <a:spcPts val="0"/>
              </a:spcBef>
              <a:spcAft>
                <a:spcPts val="0"/>
              </a:spcAft>
              <a:buSzPts val="1400"/>
              <a:buNone/>
              <a:defRPr sz="20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105" name="Google Shape;105;p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0"/>
              </a:spcBef>
              <a:spcAft>
                <a:spcPts val="0"/>
              </a:spcAft>
              <a:buClr>
                <a:srgbClr val="8C358F"/>
              </a:buClr>
              <a:buSzPts val="3200"/>
              <a:buFont typeface="Noto Sans Symbols"/>
              <a:buChar char="▪"/>
              <a:defRPr sz="32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SzPts val="1400"/>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06" name="Google Shape;106;p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rgbClr val="8C358F"/>
              </a:buClr>
              <a:buSzPts val="1400"/>
              <a:buFont typeface="Noto Sans Symbols"/>
              <a:buNone/>
              <a:defRPr sz="1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7"/>
        <p:cNvGrpSpPr/>
        <p:nvPr/>
      </p:nvGrpSpPr>
      <p:grpSpPr>
        <a:xfrm>
          <a:off x="0" y="0"/>
          <a:ext cx="0" cy="0"/>
          <a:chOff x="0" y="0"/>
          <a:chExt cx="0" cy="0"/>
        </a:xfrm>
      </p:grpSpPr>
      <p:sp>
        <p:nvSpPr>
          <p:cNvPr id="108" name="Google Shape;108;p27"/>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109" name="Google Shape;109;p2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355600" algn="l" rtl="0">
              <a:spcBef>
                <a:spcPts val="0"/>
              </a:spcBef>
              <a:spcAft>
                <a:spcPts val="0"/>
              </a:spcAft>
              <a:buClr>
                <a:srgbClr val="8C358F"/>
              </a:buClr>
              <a:buSzPts val="2000"/>
              <a:buFont typeface="Noto Sans Symbols"/>
              <a:buChar char="▪"/>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18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0"/>
        <p:cNvGrpSpPr/>
        <p:nvPr/>
      </p:nvGrpSpPr>
      <p:grpSpPr>
        <a:xfrm>
          <a:off x="0" y="0"/>
          <a:ext cx="0" cy="0"/>
          <a:chOff x="0" y="0"/>
          <a:chExt cx="0" cy="0"/>
        </a:xfrm>
      </p:grpSpPr>
      <p:sp>
        <p:nvSpPr>
          <p:cNvPr id="111" name="Google Shape;111;p28"/>
          <p:cNvSpPr txBox="1">
            <a:spLocks noGrp="1"/>
          </p:cNvSpPr>
          <p:nvPr>
            <p:ph type="title"/>
          </p:nvPr>
        </p:nvSpPr>
        <p:spPr>
          <a:xfrm rot="5400000">
            <a:off x="5052218" y="2491582"/>
            <a:ext cx="5211763" cy="2057400"/>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112" name="Google Shape;112;p28"/>
          <p:cNvSpPr txBox="1">
            <a:spLocks noGrp="1"/>
          </p:cNvSpPr>
          <p:nvPr>
            <p:ph type="body" idx="1"/>
          </p:nvPr>
        </p:nvSpPr>
        <p:spPr>
          <a:xfrm rot="5400000">
            <a:off x="861219" y="510382"/>
            <a:ext cx="5211763" cy="6019800"/>
          </a:xfrm>
          <a:prstGeom prst="rect">
            <a:avLst/>
          </a:prstGeom>
          <a:noFill/>
          <a:ln>
            <a:noFill/>
          </a:ln>
        </p:spPr>
        <p:txBody>
          <a:bodyPr spcFirstLastPara="1" wrap="square" lIns="91425" tIns="45700" rIns="91425" bIns="45700" anchor="t" anchorCtr="0"/>
          <a:lstStyle>
            <a:lvl1pPr marL="457200" marR="0" lvl="0" indent="-355600" algn="l" rtl="0">
              <a:spcBef>
                <a:spcPts val="0"/>
              </a:spcBef>
              <a:spcAft>
                <a:spcPts val="0"/>
              </a:spcAft>
              <a:buClr>
                <a:srgbClr val="8C358F"/>
              </a:buClr>
              <a:buSzPts val="2000"/>
              <a:buFont typeface="Noto Sans Symbols"/>
              <a:buChar char="▪"/>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18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9"/>
        <p:cNvGrpSpPr/>
        <p:nvPr/>
      </p:nvGrpSpPr>
      <p:grpSpPr>
        <a:xfrm>
          <a:off x="0" y="0"/>
          <a:ext cx="0" cy="0"/>
          <a:chOff x="0" y="0"/>
          <a:chExt cx="0" cy="0"/>
        </a:xfrm>
      </p:grpSpPr>
      <p:sp>
        <p:nvSpPr>
          <p:cNvPr id="120" name="Google Shape;120;p30"/>
          <p:cNvSpPr txBox="1">
            <a:spLocks noGrp="1"/>
          </p:cNvSpPr>
          <p:nvPr>
            <p:ph type="title"/>
          </p:nvPr>
        </p:nvSpPr>
        <p:spPr>
          <a:xfrm>
            <a:off x="457200" y="685800"/>
            <a:ext cx="8229600" cy="1143000"/>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SzPts val="1400"/>
              <a:buNone/>
              <a:defRPr sz="32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121" name="Google Shape;121;p30"/>
          <p:cNvSpPr txBox="1">
            <a:spLocks noGrp="1"/>
          </p:cNvSpPr>
          <p:nvPr>
            <p:ph type="body" idx="1"/>
          </p:nvPr>
        </p:nvSpPr>
        <p:spPr>
          <a:xfrm>
            <a:off x="457200" y="2590800"/>
            <a:ext cx="8229600" cy="3535363"/>
          </a:xfrm>
          <a:prstGeom prst="rect">
            <a:avLst/>
          </a:prstGeom>
          <a:noFill/>
          <a:ln>
            <a:noFill/>
          </a:ln>
        </p:spPr>
        <p:txBody>
          <a:bodyPr spcFirstLastPara="1" wrap="square" lIns="91425" tIns="45700" rIns="91425" bIns="45700" anchor="t" anchorCtr="0"/>
          <a:lstStyle>
            <a:lvl1pPr marL="457200" marR="0" lvl="0" indent="-355600" algn="l" rtl="0">
              <a:spcBef>
                <a:spcPts val="0"/>
              </a:spcBef>
              <a:spcAft>
                <a:spcPts val="0"/>
              </a:spcAft>
              <a:buClr>
                <a:srgbClr val="13B5EA"/>
              </a:buClr>
              <a:buSzPts val="2000"/>
              <a:buFont typeface="Noto Sans Symbols"/>
              <a:buChar char="▪"/>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18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22"/>
        <p:cNvGrpSpPr/>
        <p:nvPr/>
      </p:nvGrpSpPr>
      <p:grpSpPr>
        <a:xfrm>
          <a:off x="0" y="0"/>
          <a:ext cx="0" cy="0"/>
          <a:chOff x="0" y="0"/>
          <a:chExt cx="0" cy="0"/>
        </a:xfrm>
      </p:grpSpPr>
      <p:sp>
        <p:nvSpPr>
          <p:cNvPr id="123" name="Google Shape;123;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lnSpc>
                <a:spcPct val="180000"/>
              </a:lnSpc>
              <a:spcBef>
                <a:spcPts val="0"/>
              </a:spcBef>
              <a:spcAft>
                <a:spcPts val="0"/>
              </a:spcAft>
              <a:buSzPts val="1400"/>
              <a:buNone/>
              <a:defRPr sz="20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124" name="Google Shape;124;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0"/>
              </a:spcBef>
              <a:spcAft>
                <a:spcPts val="0"/>
              </a:spcAft>
              <a:buClr>
                <a:srgbClr val="13B5EA"/>
              </a:buClr>
              <a:buSzPts val="3200"/>
              <a:buFont typeface="Noto Sans Symbols"/>
              <a:buChar char="▪"/>
              <a:defRPr sz="32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SzPts val="1400"/>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25" name="Google Shape;125;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rgbClr val="8C358F"/>
              </a:buClr>
              <a:buSzPts val="1400"/>
              <a:buFont typeface="Noto Sans Symbols"/>
              <a:buNone/>
              <a:defRPr sz="1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6"/>
        <p:cNvGrpSpPr/>
        <p:nvPr/>
      </p:nvGrpSpPr>
      <p:grpSpPr>
        <a:xfrm>
          <a:off x="0" y="0"/>
          <a:ext cx="0" cy="0"/>
          <a:chOff x="0" y="0"/>
          <a:chExt cx="0" cy="0"/>
        </a:xfrm>
      </p:grpSpPr>
      <p:sp>
        <p:nvSpPr>
          <p:cNvPr id="127" name="Google Shape;127;p32"/>
          <p:cNvSpPr txBox="1">
            <a:spLocks noGrp="1"/>
          </p:cNvSpPr>
          <p:nvPr>
            <p:ph type="ctrTitle"/>
          </p:nvPr>
        </p:nvSpPr>
        <p:spPr>
          <a:xfrm>
            <a:off x="685800" y="2797175"/>
            <a:ext cx="7772400" cy="1470025"/>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SzPts val="1400"/>
              <a:buNone/>
              <a:defRPr sz="32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128" name="Google Shape;128;p32"/>
          <p:cNvSpPr txBox="1">
            <a:spLocks noGrp="1"/>
          </p:cNvSpPr>
          <p:nvPr>
            <p:ph type="subTitle" idx="1"/>
          </p:nvPr>
        </p:nvSpPr>
        <p:spPr>
          <a:xfrm>
            <a:off x="1371600" y="4495800"/>
            <a:ext cx="6400800" cy="17526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8C358F"/>
              </a:buClr>
              <a:buSzPts val="2000"/>
              <a:buFont typeface="Noto Sans Symbols"/>
              <a:buNone/>
              <a:defRPr sz="2000" b="0" i="0" u="none" strike="noStrike" cap="none">
                <a:solidFill>
                  <a:srgbClr val="262626"/>
                </a:solidFill>
                <a:latin typeface="Tahoma"/>
                <a:ea typeface="Tahoma"/>
                <a:cs typeface="Tahoma"/>
                <a:sym typeface="Tahoma"/>
              </a:defRPr>
            </a:lvl1pPr>
            <a:lvl2pPr marR="0" lvl="1" algn="ctr" rtl="0">
              <a:spcBef>
                <a:spcPts val="12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26" name="Google Shape;26;p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0"/>
              </a:spcBef>
              <a:spcAft>
                <a:spcPts val="0"/>
              </a:spcAft>
              <a:buClr>
                <a:srgbClr val="13B5EA"/>
              </a:buClr>
              <a:buSzPts val="2800"/>
              <a:buFont typeface="Noto Sans Symbols"/>
              <a:buChar char="▪"/>
              <a:defRPr sz="28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4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7" name="Google Shape;27;p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0"/>
              </a:spcBef>
              <a:spcAft>
                <a:spcPts val="0"/>
              </a:spcAft>
              <a:buClr>
                <a:srgbClr val="13B5EA"/>
              </a:buClr>
              <a:buSzPts val="2800"/>
              <a:buFont typeface="Noto Sans Symbols"/>
              <a:buChar char="▪"/>
              <a:defRPr sz="28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4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9"/>
        <p:cNvGrpSpPr/>
        <p:nvPr/>
      </p:nvGrpSpPr>
      <p:grpSpPr>
        <a:xfrm>
          <a:off x="0" y="0"/>
          <a:ext cx="0" cy="0"/>
          <a:chOff x="0" y="0"/>
          <a:chExt cx="0" cy="0"/>
        </a:xfrm>
      </p:grpSpPr>
      <p:sp>
        <p:nvSpPr>
          <p:cNvPr id="130" name="Google Shape;130;p33"/>
          <p:cNvSpPr txBox="1">
            <a:spLocks noGrp="1"/>
          </p:cNvSpPr>
          <p:nvPr>
            <p:ph type="title"/>
          </p:nvPr>
        </p:nvSpPr>
        <p:spPr>
          <a:xfrm>
            <a:off x="722313" y="4429125"/>
            <a:ext cx="7772400" cy="1362075"/>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SzPts val="1400"/>
              <a:buNone/>
              <a:defRPr sz="40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131" name="Google Shape;131;p3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rgbClr val="8C358F"/>
              </a:buClr>
              <a:buSzPts val="2000"/>
              <a:buFont typeface="Noto Sans Symbols"/>
              <a:buNone/>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2"/>
        <p:cNvGrpSpPr/>
        <p:nvPr/>
      </p:nvGrpSpPr>
      <p:grpSpPr>
        <a:xfrm>
          <a:off x="0" y="0"/>
          <a:ext cx="0" cy="0"/>
          <a:chOff x="0" y="0"/>
          <a:chExt cx="0" cy="0"/>
        </a:xfrm>
      </p:grpSpPr>
      <p:sp>
        <p:nvSpPr>
          <p:cNvPr id="133" name="Google Shape;133;p34"/>
          <p:cNvSpPr txBox="1">
            <a:spLocks noGrp="1"/>
          </p:cNvSpPr>
          <p:nvPr>
            <p:ph type="title"/>
          </p:nvPr>
        </p:nvSpPr>
        <p:spPr>
          <a:xfrm>
            <a:off x="457200" y="685800"/>
            <a:ext cx="8229600" cy="1143000"/>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SzPts val="1400"/>
              <a:buNone/>
              <a:defRPr sz="32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134" name="Google Shape;134;p34"/>
          <p:cNvSpPr txBox="1">
            <a:spLocks noGrp="1"/>
          </p:cNvSpPr>
          <p:nvPr>
            <p:ph type="body" idx="1"/>
          </p:nvPr>
        </p:nvSpPr>
        <p:spPr>
          <a:xfrm>
            <a:off x="457200" y="2590800"/>
            <a:ext cx="4038600" cy="3535363"/>
          </a:xfrm>
          <a:prstGeom prst="rect">
            <a:avLst/>
          </a:prstGeom>
          <a:noFill/>
          <a:ln>
            <a:noFill/>
          </a:ln>
        </p:spPr>
        <p:txBody>
          <a:bodyPr spcFirstLastPara="1" wrap="square" lIns="91425" tIns="45700" rIns="91425" bIns="45700" anchor="t" anchorCtr="0"/>
          <a:lstStyle>
            <a:lvl1pPr marL="457200" marR="0" lvl="0" indent="-406400" algn="l" rtl="0">
              <a:spcBef>
                <a:spcPts val="0"/>
              </a:spcBef>
              <a:spcAft>
                <a:spcPts val="0"/>
              </a:spcAft>
              <a:buClr>
                <a:srgbClr val="13B5EA"/>
              </a:buClr>
              <a:buSzPts val="2800"/>
              <a:buFont typeface="Noto Sans Symbols"/>
              <a:buChar char="▪"/>
              <a:defRPr sz="28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4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5" name="Google Shape;135;p34"/>
          <p:cNvSpPr txBox="1">
            <a:spLocks noGrp="1"/>
          </p:cNvSpPr>
          <p:nvPr>
            <p:ph type="body" idx="2"/>
          </p:nvPr>
        </p:nvSpPr>
        <p:spPr>
          <a:xfrm>
            <a:off x="4648200" y="2590800"/>
            <a:ext cx="4038600" cy="3535363"/>
          </a:xfrm>
          <a:prstGeom prst="rect">
            <a:avLst/>
          </a:prstGeom>
          <a:noFill/>
          <a:ln>
            <a:noFill/>
          </a:ln>
        </p:spPr>
        <p:txBody>
          <a:bodyPr spcFirstLastPara="1" wrap="square" lIns="91425" tIns="45700" rIns="91425" bIns="45700" anchor="t" anchorCtr="0"/>
          <a:lstStyle>
            <a:lvl1pPr marL="457200" marR="0" lvl="0" indent="-406400" algn="l" rtl="0">
              <a:spcBef>
                <a:spcPts val="0"/>
              </a:spcBef>
              <a:spcAft>
                <a:spcPts val="0"/>
              </a:spcAft>
              <a:buClr>
                <a:srgbClr val="13B5EA"/>
              </a:buClr>
              <a:buSzPts val="2800"/>
              <a:buFont typeface="Noto Sans Symbols"/>
              <a:buChar char="▪"/>
              <a:defRPr sz="28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4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6"/>
        <p:cNvGrpSpPr/>
        <p:nvPr/>
      </p:nvGrpSpPr>
      <p:grpSpPr>
        <a:xfrm>
          <a:off x="0" y="0"/>
          <a:ext cx="0" cy="0"/>
          <a:chOff x="0" y="0"/>
          <a:chExt cx="0" cy="0"/>
        </a:xfrm>
      </p:grpSpPr>
      <p:sp>
        <p:nvSpPr>
          <p:cNvPr id="137" name="Google Shape;137;p35"/>
          <p:cNvSpPr txBox="1">
            <a:spLocks noGrp="1"/>
          </p:cNvSpPr>
          <p:nvPr>
            <p:ph type="title"/>
          </p:nvPr>
        </p:nvSpPr>
        <p:spPr>
          <a:xfrm>
            <a:off x="457200" y="690563"/>
            <a:ext cx="8229600" cy="1143000"/>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SzPts val="1400"/>
              <a:buNone/>
              <a:defRPr sz="32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138" name="Google Shape;138;p35"/>
          <p:cNvSpPr txBox="1">
            <a:spLocks noGrp="1"/>
          </p:cNvSpPr>
          <p:nvPr>
            <p:ph type="body" idx="1"/>
          </p:nvPr>
        </p:nvSpPr>
        <p:spPr>
          <a:xfrm>
            <a:off x="457200" y="2636838"/>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rgbClr val="8C358F"/>
              </a:buClr>
              <a:buSzPts val="2400"/>
              <a:buFont typeface="Noto Sans Symbols"/>
              <a:buNone/>
              <a:defRPr sz="2400" b="1"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139" name="Google Shape;139;p35"/>
          <p:cNvSpPr txBox="1">
            <a:spLocks noGrp="1"/>
          </p:cNvSpPr>
          <p:nvPr>
            <p:ph type="body" idx="2"/>
          </p:nvPr>
        </p:nvSpPr>
        <p:spPr>
          <a:xfrm>
            <a:off x="457200" y="3429000"/>
            <a:ext cx="4040188" cy="2697162"/>
          </a:xfrm>
          <a:prstGeom prst="rect">
            <a:avLst/>
          </a:prstGeom>
          <a:noFill/>
          <a:ln>
            <a:noFill/>
          </a:ln>
        </p:spPr>
        <p:txBody>
          <a:bodyPr spcFirstLastPara="1" wrap="square" lIns="91425" tIns="45700" rIns="91425" bIns="45700" anchor="t" anchorCtr="0"/>
          <a:lstStyle>
            <a:lvl1pPr marL="457200" marR="0" lvl="0" indent="-381000" algn="l" rtl="0">
              <a:spcBef>
                <a:spcPts val="0"/>
              </a:spcBef>
              <a:spcAft>
                <a:spcPts val="0"/>
              </a:spcAft>
              <a:buClr>
                <a:srgbClr val="13B5EA"/>
              </a:buClr>
              <a:buSzPts val="2400"/>
              <a:buFont typeface="Noto Sans Symbols"/>
              <a:buChar char="▪"/>
              <a:defRPr sz="2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0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9pPr>
          </a:lstStyle>
          <a:p>
            <a:endParaRPr/>
          </a:p>
        </p:txBody>
      </p:sp>
      <p:sp>
        <p:nvSpPr>
          <p:cNvPr id="140" name="Google Shape;140;p35"/>
          <p:cNvSpPr txBox="1">
            <a:spLocks noGrp="1"/>
          </p:cNvSpPr>
          <p:nvPr>
            <p:ph type="body" idx="3"/>
          </p:nvPr>
        </p:nvSpPr>
        <p:spPr>
          <a:xfrm>
            <a:off x="4645025" y="2636838"/>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rgbClr val="8C358F"/>
              </a:buClr>
              <a:buSzPts val="2400"/>
              <a:buFont typeface="Noto Sans Symbols"/>
              <a:buNone/>
              <a:defRPr sz="2400" b="1"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141" name="Google Shape;141;p35"/>
          <p:cNvSpPr txBox="1">
            <a:spLocks noGrp="1"/>
          </p:cNvSpPr>
          <p:nvPr>
            <p:ph type="body" idx="4"/>
          </p:nvPr>
        </p:nvSpPr>
        <p:spPr>
          <a:xfrm>
            <a:off x="4645025" y="3429000"/>
            <a:ext cx="4041775" cy="2697162"/>
          </a:xfrm>
          <a:prstGeom prst="rect">
            <a:avLst/>
          </a:prstGeom>
          <a:noFill/>
          <a:ln>
            <a:noFill/>
          </a:ln>
        </p:spPr>
        <p:txBody>
          <a:bodyPr spcFirstLastPara="1" wrap="square" lIns="91425" tIns="45700" rIns="91425" bIns="45700" anchor="t" anchorCtr="0"/>
          <a:lstStyle>
            <a:lvl1pPr marL="457200" marR="0" lvl="0" indent="-381000" algn="l" rtl="0">
              <a:spcBef>
                <a:spcPts val="0"/>
              </a:spcBef>
              <a:spcAft>
                <a:spcPts val="0"/>
              </a:spcAft>
              <a:buClr>
                <a:srgbClr val="13B5EA"/>
              </a:buClr>
              <a:buSzPts val="2400"/>
              <a:buFont typeface="Noto Sans Symbols"/>
              <a:buChar char="▪"/>
              <a:defRPr sz="2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0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2"/>
        <p:cNvGrpSpPr/>
        <p:nvPr/>
      </p:nvGrpSpPr>
      <p:grpSpPr>
        <a:xfrm>
          <a:off x="0" y="0"/>
          <a:ext cx="0" cy="0"/>
          <a:chOff x="0" y="0"/>
          <a:chExt cx="0" cy="0"/>
        </a:xfrm>
      </p:grpSpPr>
      <p:sp>
        <p:nvSpPr>
          <p:cNvPr id="143" name="Google Shape;143;p36"/>
          <p:cNvSpPr txBox="1">
            <a:spLocks noGrp="1"/>
          </p:cNvSpPr>
          <p:nvPr>
            <p:ph type="title"/>
          </p:nvPr>
        </p:nvSpPr>
        <p:spPr>
          <a:xfrm>
            <a:off x="457200" y="685800"/>
            <a:ext cx="8229600" cy="1143000"/>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SzPts val="1400"/>
              <a:buNone/>
              <a:defRPr sz="32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4"/>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45"/>
        <p:cNvGrpSpPr/>
        <p:nvPr/>
      </p:nvGrpSpPr>
      <p:grpSpPr>
        <a:xfrm>
          <a:off x="0" y="0"/>
          <a:ext cx="0" cy="0"/>
          <a:chOff x="0" y="0"/>
          <a:chExt cx="0" cy="0"/>
        </a:xfrm>
      </p:grpSpPr>
      <p:sp>
        <p:nvSpPr>
          <p:cNvPr id="146" name="Google Shape;146;p3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lnSpc>
                <a:spcPct val="180000"/>
              </a:lnSpc>
              <a:spcBef>
                <a:spcPts val="0"/>
              </a:spcBef>
              <a:spcAft>
                <a:spcPts val="0"/>
              </a:spcAft>
              <a:buSzPts val="1400"/>
              <a:buNone/>
              <a:defRPr sz="20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147" name="Google Shape;147;p3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8C358F"/>
              </a:buClr>
              <a:buSzPts val="3200"/>
              <a:buFont typeface="Noto Sans Symbols"/>
              <a:buNone/>
              <a:defRPr sz="3200" b="0" i="0" u="none" strike="noStrike" cap="none">
                <a:solidFill>
                  <a:srgbClr val="262626"/>
                </a:solidFill>
                <a:latin typeface="Tahoma"/>
                <a:ea typeface="Tahoma"/>
                <a:cs typeface="Tahoma"/>
                <a:sym typeface="Tahoma"/>
              </a:defRPr>
            </a:lvl1pPr>
            <a:lvl2pPr marR="0" lvl="1" algn="l" rtl="0">
              <a:spcBef>
                <a:spcPts val="12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148" name="Google Shape;148;p3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rgbClr val="8C358F"/>
              </a:buClr>
              <a:buSzPts val="1400"/>
              <a:buFont typeface="Noto Sans Symbols"/>
              <a:buNone/>
              <a:defRPr sz="1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149"/>
        <p:cNvGrpSpPr/>
        <p:nvPr/>
      </p:nvGrpSpPr>
      <p:grpSpPr>
        <a:xfrm>
          <a:off x="0" y="0"/>
          <a:ext cx="0" cy="0"/>
          <a:chOff x="0" y="0"/>
          <a:chExt cx="0" cy="0"/>
        </a:xfrm>
      </p:grpSpPr>
      <p:sp>
        <p:nvSpPr>
          <p:cNvPr id="150" name="Google Shape;150;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SzPts val="1400"/>
              <a:buNone/>
              <a:defRPr sz="32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151" name="Google Shape;151;p3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355600" algn="l" rtl="0">
              <a:spcBef>
                <a:spcPts val="0"/>
              </a:spcBef>
              <a:spcAft>
                <a:spcPts val="0"/>
              </a:spcAft>
              <a:buClr>
                <a:srgbClr val="13B5EA"/>
              </a:buClr>
              <a:buSzPts val="2000"/>
              <a:buFont typeface="Noto Sans Symbols"/>
              <a:buChar char="▪"/>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18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52"/>
        <p:cNvGrpSpPr/>
        <p:nvPr/>
      </p:nvGrpSpPr>
      <p:grpSpPr>
        <a:xfrm>
          <a:off x="0" y="0"/>
          <a:ext cx="0" cy="0"/>
          <a:chOff x="0" y="0"/>
          <a:chExt cx="0" cy="0"/>
        </a:xfrm>
      </p:grpSpPr>
      <p:sp>
        <p:nvSpPr>
          <p:cNvPr id="153" name="Google Shape;153;p4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SzPts val="1400"/>
              <a:buNone/>
              <a:defRPr sz="32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154" name="Google Shape;154;p4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355600" algn="l" rtl="0">
              <a:spcBef>
                <a:spcPts val="0"/>
              </a:spcBef>
              <a:spcAft>
                <a:spcPts val="0"/>
              </a:spcAft>
              <a:buClr>
                <a:srgbClr val="13B5EA"/>
              </a:buClr>
              <a:buSzPts val="2000"/>
              <a:buFont typeface="Noto Sans Symbols"/>
              <a:buChar char="▪"/>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18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sp>
        <p:nvSpPr>
          <p:cNvPr id="163" name="Google Shape;163;p42"/>
          <p:cNvSpPr/>
          <p:nvPr/>
        </p:nvSpPr>
        <p:spPr>
          <a:xfrm>
            <a:off x="4953000" y="5257800"/>
            <a:ext cx="3810000" cy="12192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FFFFFF"/>
              </a:solidFill>
              <a:latin typeface="Tahoma"/>
              <a:ea typeface="Tahoma"/>
              <a:cs typeface="Tahoma"/>
              <a:sym typeface="Tahoma"/>
            </a:endParaRPr>
          </a:p>
        </p:txBody>
      </p:sp>
      <p:sp>
        <p:nvSpPr>
          <p:cNvPr id="164" name="Google Shape;164;p42"/>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6"/>
        <p:cNvGrpSpPr/>
        <p:nvPr/>
      </p:nvGrpSpPr>
      <p:grpSpPr>
        <a:xfrm>
          <a:off x="0" y="0"/>
          <a:ext cx="0" cy="0"/>
          <a:chOff x="0" y="0"/>
          <a:chExt cx="0" cy="0"/>
        </a:xfrm>
      </p:grpSpPr>
      <p:sp>
        <p:nvSpPr>
          <p:cNvPr id="167" name="Google Shape;167;p4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168" name="Google Shape;168;p4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8C358F"/>
              </a:buClr>
              <a:buSzPts val="2000"/>
              <a:buFont typeface="Noto Sans Symbols"/>
              <a:buNone/>
              <a:defRPr sz="2000" b="0" i="0" u="none" strike="noStrike" cap="none">
                <a:solidFill>
                  <a:srgbClr val="262626"/>
                </a:solidFill>
                <a:latin typeface="Tahoma"/>
                <a:ea typeface="Tahoma"/>
                <a:cs typeface="Tahoma"/>
                <a:sym typeface="Tahoma"/>
              </a:defRPr>
            </a:lvl1pPr>
            <a:lvl2pPr marR="0" lvl="1" algn="ctr" rtl="0">
              <a:spcBef>
                <a:spcPts val="12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9"/>
        <p:cNvGrpSpPr/>
        <p:nvPr/>
      </p:nvGrpSpPr>
      <p:grpSpPr>
        <a:xfrm>
          <a:off x="0" y="0"/>
          <a:ext cx="0" cy="0"/>
          <a:chOff x="0" y="0"/>
          <a:chExt cx="0" cy="0"/>
        </a:xfrm>
      </p:grpSpPr>
      <p:sp>
        <p:nvSpPr>
          <p:cNvPr id="170" name="Google Shape;170;p45"/>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171" name="Google Shape;171;p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355600" algn="l" rtl="0">
              <a:spcBef>
                <a:spcPts val="0"/>
              </a:spcBef>
              <a:spcAft>
                <a:spcPts val="0"/>
              </a:spcAft>
              <a:buClr>
                <a:srgbClr val="13B5EA"/>
              </a:buClr>
              <a:buSzPts val="2000"/>
              <a:buFont typeface="Noto Sans Symbols"/>
              <a:buChar char="▪"/>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18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2"/>
        <p:cNvGrpSpPr/>
        <p:nvPr/>
      </p:nvGrpSpPr>
      <p:grpSpPr>
        <a:xfrm>
          <a:off x="0" y="0"/>
          <a:ext cx="0" cy="0"/>
          <a:chOff x="0" y="0"/>
          <a:chExt cx="0" cy="0"/>
        </a:xfrm>
      </p:grpSpPr>
      <p:sp>
        <p:nvSpPr>
          <p:cNvPr id="173" name="Google Shape;173;p46"/>
          <p:cNvSpPr txBox="1">
            <a:spLocks noGrp="1"/>
          </p:cNvSpPr>
          <p:nvPr>
            <p:ph type="title"/>
          </p:nvPr>
        </p:nvSpPr>
        <p:spPr>
          <a:xfrm>
            <a:off x="722313" y="3176587"/>
            <a:ext cx="7772400" cy="1362075"/>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SzPts val="1400"/>
              <a:buNone/>
              <a:defRPr sz="40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174" name="Google Shape;174;p46"/>
          <p:cNvSpPr txBox="1">
            <a:spLocks noGrp="1"/>
          </p:cNvSpPr>
          <p:nvPr>
            <p:ph type="body" idx="1"/>
          </p:nvPr>
        </p:nvSpPr>
        <p:spPr>
          <a:xfrm>
            <a:off x="722313" y="1676400"/>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rgbClr val="8C358F"/>
              </a:buClr>
              <a:buSzPts val="2000"/>
              <a:buFont typeface="Noto Sans Symbols"/>
              <a:buNone/>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5"/>
        <p:cNvGrpSpPr/>
        <p:nvPr/>
      </p:nvGrpSpPr>
      <p:grpSpPr>
        <a:xfrm>
          <a:off x="0" y="0"/>
          <a:ext cx="0" cy="0"/>
          <a:chOff x="0" y="0"/>
          <a:chExt cx="0" cy="0"/>
        </a:xfrm>
      </p:grpSpPr>
      <p:sp>
        <p:nvSpPr>
          <p:cNvPr id="176" name="Google Shape;176;p47"/>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177" name="Google Shape;177;p4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0"/>
              </a:spcBef>
              <a:spcAft>
                <a:spcPts val="0"/>
              </a:spcAft>
              <a:buClr>
                <a:srgbClr val="8C358F"/>
              </a:buClr>
              <a:buSzPts val="2800"/>
              <a:buFont typeface="Noto Sans Symbols"/>
              <a:buChar char="▪"/>
              <a:defRPr sz="28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4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78" name="Google Shape;178;p4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0"/>
              </a:spcBef>
              <a:spcAft>
                <a:spcPts val="0"/>
              </a:spcAft>
              <a:buClr>
                <a:srgbClr val="8C358F"/>
              </a:buClr>
              <a:buSzPts val="2800"/>
              <a:buFont typeface="Noto Sans Symbols"/>
              <a:buChar char="▪"/>
              <a:defRPr sz="28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4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9"/>
        <p:cNvGrpSpPr/>
        <p:nvPr/>
      </p:nvGrpSpPr>
      <p:grpSpPr>
        <a:xfrm>
          <a:off x="0" y="0"/>
          <a:ext cx="0" cy="0"/>
          <a:chOff x="0" y="0"/>
          <a:chExt cx="0" cy="0"/>
        </a:xfrm>
      </p:grpSpPr>
      <p:sp>
        <p:nvSpPr>
          <p:cNvPr id="180" name="Google Shape;180;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181" name="Google Shape;181;p4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rgbClr val="8C358F"/>
              </a:buClr>
              <a:buSzPts val="2400"/>
              <a:buFont typeface="Noto Sans Symbols"/>
              <a:buNone/>
              <a:defRPr sz="2400" b="1"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182" name="Google Shape;182;p4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0"/>
              </a:spcBef>
              <a:spcAft>
                <a:spcPts val="0"/>
              </a:spcAft>
              <a:buClr>
                <a:srgbClr val="8C358F"/>
              </a:buClr>
              <a:buSzPts val="2400"/>
              <a:buFont typeface="Noto Sans Symbols"/>
              <a:buChar char="▪"/>
              <a:defRPr sz="2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0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9pPr>
          </a:lstStyle>
          <a:p>
            <a:endParaRPr/>
          </a:p>
        </p:txBody>
      </p:sp>
      <p:sp>
        <p:nvSpPr>
          <p:cNvPr id="183" name="Google Shape;183;p4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rgbClr val="8C358F"/>
              </a:buClr>
              <a:buSzPts val="2400"/>
              <a:buFont typeface="Noto Sans Symbols"/>
              <a:buNone/>
              <a:defRPr sz="2400" b="1"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184" name="Google Shape;184;p4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0"/>
              </a:spcBef>
              <a:spcAft>
                <a:spcPts val="0"/>
              </a:spcAft>
              <a:buClr>
                <a:srgbClr val="8C358F"/>
              </a:buClr>
              <a:buSzPts val="2400"/>
              <a:buFont typeface="Noto Sans Symbols"/>
              <a:buChar char="▪"/>
              <a:defRPr sz="2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0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5"/>
        <p:cNvGrpSpPr/>
        <p:nvPr/>
      </p:nvGrpSpPr>
      <p:grpSpPr>
        <a:xfrm>
          <a:off x="0" y="0"/>
          <a:ext cx="0" cy="0"/>
          <a:chOff x="0" y="0"/>
          <a:chExt cx="0" cy="0"/>
        </a:xfrm>
      </p:grpSpPr>
      <p:sp>
        <p:nvSpPr>
          <p:cNvPr id="186" name="Google Shape;186;p4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lnSpc>
                <a:spcPct val="180000"/>
              </a:lnSpc>
              <a:spcBef>
                <a:spcPts val="0"/>
              </a:spcBef>
              <a:spcAft>
                <a:spcPts val="0"/>
              </a:spcAft>
              <a:buSzPts val="1400"/>
              <a:buNone/>
              <a:defRPr sz="20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187" name="Google Shape;187;p4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0"/>
              </a:spcBef>
              <a:spcAft>
                <a:spcPts val="0"/>
              </a:spcAft>
              <a:buClr>
                <a:srgbClr val="8C358F"/>
              </a:buClr>
              <a:buSzPts val="3200"/>
              <a:buFont typeface="Noto Sans Symbols"/>
              <a:buChar char="▪"/>
              <a:defRPr sz="32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SzPts val="1400"/>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88" name="Google Shape;188;p4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rgbClr val="8C358F"/>
              </a:buClr>
              <a:buSzPts val="1400"/>
              <a:buFont typeface="Noto Sans Symbols"/>
              <a:buNone/>
              <a:defRPr sz="1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9"/>
        <p:cNvGrpSpPr/>
        <p:nvPr/>
      </p:nvGrpSpPr>
      <p:grpSpPr>
        <a:xfrm>
          <a:off x="0" y="0"/>
          <a:ext cx="0" cy="0"/>
          <a:chOff x="0" y="0"/>
          <a:chExt cx="0" cy="0"/>
        </a:xfrm>
      </p:grpSpPr>
      <p:sp>
        <p:nvSpPr>
          <p:cNvPr id="190" name="Google Shape;190;p5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lnSpc>
                <a:spcPct val="180000"/>
              </a:lnSpc>
              <a:spcBef>
                <a:spcPts val="0"/>
              </a:spcBef>
              <a:spcAft>
                <a:spcPts val="0"/>
              </a:spcAft>
              <a:buSzPts val="1400"/>
              <a:buNone/>
              <a:defRPr sz="20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191" name="Google Shape;191;p5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8C358F"/>
              </a:buClr>
              <a:buSzPts val="3200"/>
              <a:buFont typeface="Noto Sans Symbols"/>
              <a:buNone/>
              <a:defRPr sz="3200" b="0" i="0" u="none" strike="noStrike" cap="none">
                <a:solidFill>
                  <a:srgbClr val="262626"/>
                </a:solidFill>
                <a:latin typeface="Tahoma"/>
                <a:ea typeface="Tahoma"/>
                <a:cs typeface="Tahoma"/>
                <a:sym typeface="Tahoma"/>
              </a:defRPr>
            </a:lvl1pPr>
            <a:lvl2pPr marR="0" lvl="1" algn="l" rtl="0">
              <a:spcBef>
                <a:spcPts val="12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192" name="Google Shape;192;p5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rgbClr val="8C358F"/>
              </a:buClr>
              <a:buSzPts val="1400"/>
              <a:buFont typeface="Noto Sans Symbols"/>
              <a:buNone/>
              <a:defRPr sz="1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3"/>
        <p:cNvGrpSpPr/>
        <p:nvPr/>
      </p:nvGrpSpPr>
      <p:grpSpPr>
        <a:xfrm>
          <a:off x="0" y="0"/>
          <a:ext cx="0" cy="0"/>
          <a:chOff x="0" y="0"/>
          <a:chExt cx="0" cy="0"/>
        </a:xfrm>
      </p:grpSpPr>
      <p:sp>
        <p:nvSpPr>
          <p:cNvPr id="194" name="Google Shape;194;p51"/>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195" name="Google Shape;195;p5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355600" algn="l" rtl="0">
              <a:spcBef>
                <a:spcPts val="0"/>
              </a:spcBef>
              <a:spcAft>
                <a:spcPts val="0"/>
              </a:spcAft>
              <a:buClr>
                <a:srgbClr val="8C358F"/>
              </a:buClr>
              <a:buSzPts val="2000"/>
              <a:buFont typeface="Noto Sans Symbols"/>
              <a:buChar char="▪"/>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18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6"/>
        <p:cNvGrpSpPr/>
        <p:nvPr/>
      </p:nvGrpSpPr>
      <p:grpSpPr>
        <a:xfrm>
          <a:off x="0" y="0"/>
          <a:ext cx="0" cy="0"/>
          <a:chOff x="0" y="0"/>
          <a:chExt cx="0" cy="0"/>
        </a:xfrm>
      </p:grpSpPr>
      <p:sp>
        <p:nvSpPr>
          <p:cNvPr id="197" name="Google Shape;197;p52"/>
          <p:cNvSpPr txBox="1">
            <a:spLocks noGrp="1"/>
          </p:cNvSpPr>
          <p:nvPr>
            <p:ph type="title"/>
          </p:nvPr>
        </p:nvSpPr>
        <p:spPr>
          <a:xfrm rot="5400000">
            <a:off x="5052218" y="2491582"/>
            <a:ext cx="5211763" cy="2057400"/>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198" name="Google Shape;198;p52"/>
          <p:cNvSpPr txBox="1">
            <a:spLocks noGrp="1"/>
          </p:cNvSpPr>
          <p:nvPr>
            <p:ph type="body" idx="1"/>
          </p:nvPr>
        </p:nvSpPr>
        <p:spPr>
          <a:xfrm rot="5400000">
            <a:off x="861219" y="510382"/>
            <a:ext cx="5211763" cy="6019800"/>
          </a:xfrm>
          <a:prstGeom prst="rect">
            <a:avLst/>
          </a:prstGeom>
          <a:noFill/>
          <a:ln>
            <a:noFill/>
          </a:ln>
        </p:spPr>
        <p:txBody>
          <a:bodyPr spcFirstLastPara="1" wrap="square" lIns="91425" tIns="45700" rIns="91425" bIns="45700" anchor="t" anchorCtr="0"/>
          <a:lstStyle>
            <a:lvl1pPr marL="457200" marR="0" lvl="0" indent="-355600" algn="l" rtl="0">
              <a:spcBef>
                <a:spcPts val="0"/>
              </a:spcBef>
              <a:spcAft>
                <a:spcPts val="0"/>
              </a:spcAft>
              <a:buClr>
                <a:srgbClr val="8C358F"/>
              </a:buClr>
              <a:buSzPts val="2000"/>
              <a:buFont typeface="Noto Sans Symbols"/>
              <a:buChar char="▪"/>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18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31" name="Google Shape;31;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355600" algn="l" rtl="0">
              <a:spcBef>
                <a:spcPts val="0"/>
              </a:spcBef>
              <a:spcAft>
                <a:spcPts val="0"/>
              </a:spcAft>
              <a:buClr>
                <a:srgbClr val="13B5EA"/>
              </a:buClr>
              <a:buSzPts val="2000"/>
              <a:buFont typeface="Noto Sans Symbols"/>
              <a:buChar char="▪"/>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18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2" name="Google Shape;32;p6"/>
          <p:cNvSpPr txBox="1">
            <a:spLocks noGrp="1"/>
          </p:cNvSpPr>
          <p:nvPr>
            <p:ph type="body" idx="2"/>
          </p:nvPr>
        </p:nvSpPr>
        <p:spPr>
          <a:xfrm>
            <a:off x="4648200" y="1600200"/>
            <a:ext cx="4038600" cy="2185988"/>
          </a:xfrm>
          <a:prstGeom prst="rect">
            <a:avLst/>
          </a:prstGeom>
          <a:noFill/>
          <a:ln>
            <a:noFill/>
          </a:ln>
        </p:spPr>
        <p:txBody>
          <a:bodyPr spcFirstLastPara="1" wrap="square" lIns="91425" tIns="45700" rIns="91425" bIns="45700" anchor="t" anchorCtr="0"/>
          <a:lstStyle>
            <a:lvl1pPr marL="457200" marR="0" lvl="0" indent="-355600" algn="l" rtl="0">
              <a:spcBef>
                <a:spcPts val="0"/>
              </a:spcBef>
              <a:spcAft>
                <a:spcPts val="0"/>
              </a:spcAft>
              <a:buClr>
                <a:srgbClr val="13B5EA"/>
              </a:buClr>
              <a:buSzPts val="2000"/>
              <a:buFont typeface="Noto Sans Symbols"/>
              <a:buChar char="▪"/>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18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3" name="Google Shape;33;p6"/>
          <p:cNvSpPr txBox="1">
            <a:spLocks noGrp="1"/>
          </p:cNvSpPr>
          <p:nvPr>
            <p:ph type="body" idx="3"/>
          </p:nvPr>
        </p:nvSpPr>
        <p:spPr>
          <a:xfrm>
            <a:off x="4648200" y="3938588"/>
            <a:ext cx="4038600" cy="2187575"/>
          </a:xfrm>
          <a:prstGeom prst="rect">
            <a:avLst/>
          </a:prstGeom>
          <a:noFill/>
          <a:ln>
            <a:noFill/>
          </a:ln>
        </p:spPr>
        <p:txBody>
          <a:bodyPr spcFirstLastPara="1" wrap="square" lIns="91425" tIns="45700" rIns="91425" bIns="45700" anchor="t" anchorCtr="0"/>
          <a:lstStyle>
            <a:lvl1pPr marL="457200" marR="0" lvl="0" indent="-355600" algn="l" rtl="0">
              <a:spcBef>
                <a:spcPts val="0"/>
              </a:spcBef>
              <a:spcAft>
                <a:spcPts val="0"/>
              </a:spcAft>
              <a:buClr>
                <a:srgbClr val="13B5EA"/>
              </a:buClr>
              <a:buSzPts val="2000"/>
              <a:buFont typeface="Noto Sans Symbols"/>
              <a:buChar char="▪"/>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18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3"/>
        <p:cNvGrpSpPr/>
        <p:nvPr/>
      </p:nvGrpSpPr>
      <p:grpSpPr>
        <a:xfrm>
          <a:off x="0" y="0"/>
          <a:ext cx="0" cy="0"/>
          <a:chOff x="0" y="0"/>
          <a:chExt cx="0" cy="0"/>
        </a:xfrm>
      </p:grpSpPr>
      <p:sp>
        <p:nvSpPr>
          <p:cNvPr id="204" name="Google Shape;204;p5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205" name="Google Shape;205;p5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8C358F"/>
              </a:buClr>
              <a:buSzPts val="2000"/>
              <a:buFont typeface="Noto Sans Symbols"/>
              <a:buNone/>
              <a:defRPr sz="2000" b="0" i="0" u="none" strike="noStrike" cap="none">
                <a:solidFill>
                  <a:srgbClr val="262626"/>
                </a:solidFill>
                <a:latin typeface="Tahoma"/>
                <a:ea typeface="Tahoma"/>
                <a:cs typeface="Tahoma"/>
                <a:sym typeface="Tahoma"/>
              </a:defRPr>
            </a:lvl1pPr>
            <a:lvl2pPr marR="0" lvl="1" algn="ctr" rtl="0">
              <a:spcBef>
                <a:spcPts val="12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6"/>
        <p:cNvGrpSpPr/>
        <p:nvPr/>
      </p:nvGrpSpPr>
      <p:grpSpPr>
        <a:xfrm>
          <a:off x="0" y="0"/>
          <a:ext cx="0" cy="0"/>
          <a:chOff x="0" y="0"/>
          <a:chExt cx="0" cy="0"/>
        </a:xfrm>
      </p:grpSpPr>
      <p:sp>
        <p:nvSpPr>
          <p:cNvPr id="207" name="Google Shape;207;p56"/>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208" name="Google Shape;208;p5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355600" algn="l" rtl="0">
              <a:spcBef>
                <a:spcPts val="0"/>
              </a:spcBef>
              <a:spcAft>
                <a:spcPts val="0"/>
              </a:spcAft>
              <a:buClr>
                <a:srgbClr val="13B5EA"/>
              </a:buClr>
              <a:buSzPts val="2000"/>
              <a:buFont typeface="Noto Sans Symbols"/>
              <a:buChar char="▪"/>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18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9"/>
        <p:cNvGrpSpPr/>
        <p:nvPr/>
      </p:nvGrpSpPr>
      <p:grpSpPr>
        <a:xfrm>
          <a:off x="0" y="0"/>
          <a:ext cx="0" cy="0"/>
          <a:chOff x="0" y="0"/>
          <a:chExt cx="0" cy="0"/>
        </a:xfrm>
      </p:grpSpPr>
      <p:sp>
        <p:nvSpPr>
          <p:cNvPr id="210" name="Google Shape;210;p5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SzPts val="1400"/>
              <a:buNone/>
              <a:defRPr sz="40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211" name="Google Shape;211;p5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rgbClr val="8C358F"/>
              </a:buClr>
              <a:buSzPts val="2000"/>
              <a:buFont typeface="Noto Sans Symbols"/>
              <a:buNone/>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2"/>
        <p:cNvGrpSpPr/>
        <p:nvPr/>
      </p:nvGrpSpPr>
      <p:grpSpPr>
        <a:xfrm>
          <a:off x="0" y="0"/>
          <a:ext cx="0" cy="0"/>
          <a:chOff x="0" y="0"/>
          <a:chExt cx="0" cy="0"/>
        </a:xfrm>
      </p:grpSpPr>
      <p:sp>
        <p:nvSpPr>
          <p:cNvPr id="213" name="Google Shape;213;p58"/>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214" name="Google Shape;214;p5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0"/>
              </a:spcBef>
              <a:spcAft>
                <a:spcPts val="0"/>
              </a:spcAft>
              <a:buClr>
                <a:srgbClr val="13B5EA"/>
              </a:buClr>
              <a:buSzPts val="2800"/>
              <a:buFont typeface="Noto Sans Symbols"/>
              <a:buChar char="▪"/>
              <a:defRPr sz="28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4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15" name="Google Shape;215;p5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0"/>
              </a:spcBef>
              <a:spcAft>
                <a:spcPts val="0"/>
              </a:spcAft>
              <a:buClr>
                <a:srgbClr val="13B5EA"/>
              </a:buClr>
              <a:buSzPts val="2800"/>
              <a:buFont typeface="Noto Sans Symbols"/>
              <a:buChar char="▪"/>
              <a:defRPr sz="28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4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6"/>
        <p:cNvGrpSpPr/>
        <p:nvPr/>
      </p:nvGrpSpPr>
      <p:grpSpPr>
        <a:xfrm>
          <a:off x="0" y="0"/>
          <a:ext cx="0" cy="0"/>
          <a:chOff x="0" y="0"/>
          <a:chExt cx="0" cy="0"/>
        </a:xfrm>
      </p:grpSpPr>
      <p:sp>
        <p:nvSpPr>
          <p:cNvPr id="217" name="Google Shape;217;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218" name="Google Shape;218;p5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rgbClr val="8C358F"/>
              </a:buClr>
              <a:buSzPts val="2400"/>
              <a:buFont typeface="Noto Sans Symbols"/>
              <a:buNone/>
              <a:defRPr sz="2400" b="1"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219" name="Google Shape;219;p5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0"/>
              </a:spcBef>
              <a:spcAft>
                <a:spcPts val="0"/>
              </a:spcAft>
              <a:buClr>
                <a:srgbClr val="13B5EA"/>
              </a:buClr>
              <a:buSzPts val="2400"/>
              <a:buFont typeface="Noto Sans Symbols"/>
              <a:buChar char="▪"/>
              <a:defRPr sz="2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0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9pPr>
          </a:lstStyle>
          <a:p>
            <a:endParaRPr/>
          </a:p>
        </p:txBody>
      </p:sp>
      <p:sp>
        <p:nvSpPr>
          <p:cNvPr id="220" name="Google Shape;220;p5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rgbClr val="8C358F"/>
              </a:buClr>
              <a:buSzPts val="2400"/>
              <a:buFont typeface="Noto Sans Symbols"/>
              <a:buNone/>
              <a:defRPr sz="2400" b="1"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221" name="Google Shape;221;p5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0"/>
              </a:spcBef>
              <a:spcAft>
                <a:spcPts val="0"/>
              </a:spcAft>
              <a:buClr>
                <a:srgbClr val="13B5EA"/>
              </a:buClr>
              <a:buSzPts val="2400"/>
              <a:buFont typeface="Noto Sans Symbols"/>
              <a:buChar char="▪"/>
              <a:defRPr sz="2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0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2"/>
        <p:cNvGrpSpPr/>
        <p:nvPr/>
      </p:nvGrpSpPr>
      <p:grpSpPr>
        <a:xfrm>
          <a:off x="0" y="0"/>
          <a:ext cx="0" cy="0"/>
          <a:chOff x="0" y="0"/>
          <a:chExt cx="0" cy="0"/>
        </a:xfrm>
      </p:grpSpPr>
      <p:sp>
        <p:nvSpPr>
          <p:cNvPr id="223" name="Google Shape;223;p60"/>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4"/>
        <p:cNvGrpSpPr/>
        <p:nvPr/>
      </p:nvGrpSpPr>
      <p:grpSpPr>
        <a:xfrm>
          <a:off x="0" y="0"/>
          <a:ext cx="0" cy="0"/>
          <a:chOff x="0" y="0"/>
          <a:chExt cx="0" cy="0"/>
        </a:xfrm>
      </p:grpSpPr>
      <p:sp>
        <p:nvSpPr>
          <p:cNvPr id="225" name="Google Shape;225;p6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lnSpc>
                <a:spcPct val="180000"/>
              </a:lnSpc>
              <a:spcBef>
                <a:spcPts val="0"/>
              </a:spcBef>
              <a:spcAft>
                <a:spcPts val="0"/>
              </a:spcAft>
              <a:buSzPts val="1400"/>
              <a:buNone/>
              <a:defRPr sz="20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226" name="Google Shape;226;p6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0"/>
              </a:spcBef>
              <a:spcAft>
                <a:spcPts val="0"/>
              </a:spcAft>
              <a:buClr>
                <a:srgbClr val="13B5EA"/>
              </a:buClr>
              <a:buSzPts val="3200"/>
              <a:buFont typeface="Noto Sans Symbols"/>
              <a:buChar char="▪"/>
              <a:defRPr sz="32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SzPts val="1400"/>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227" name="Google Shape;227;p6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rgbClr val="8C358F"/>
              </a:buClr>
              <a:buSzPts val="1400"/>
              <a:buFont typeface="Noto Sans Symbols"/>
              <a:buNone/>
              <a:defRPr sz="1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8"/>
        <p:cNvGrpSpPr/>
        <p:nvPr/>
      </p:nvGrpSpPr>
      <p:grpSpPr>
        <a:xfrm>
          <a:off x="0" y="0"/>
          <a:ext cx="0" cy="0"/>
          <a:chOff x="0" y="0"/>
          <a:chExt cx="0" cy="0"/>
        </a:xfrm>
      </p:grpSpPr>
      <p:sp>
        <p:nvSpPr>
          <p:cNvPr id="229" name="Google Shape;229;p6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lnSpc>
                <a:spcPct val="180000"/>
              </a:lnSpc>
              <a:spcBef>
                <a:spcPts val="0"/>
              </a:spcBef>
              <a:spcAft>
                <a:spcPts val="0"/>
              </a:spcAft>
              <a:buSzPts val="1400"/>
              <a:buNone/>
              <a:defRPr sz="20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230" name="Google Shape;230;p6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8C358F"/>
              </a:buClr>
              <a:buSzPts val="3200"/>
              <a:buFont typeface="Noto Sans Symbols"/>
              <a:buNone/>
              <a:defRPr sz="3200" b="0" i="0" u="none" strike="noStrike" cap="none">
                <a:solidFill>
                  <a:srgbClr val="262626"/>
                </a:solidFill>
                <a:latin typeface="Tahoma"/>
                <a:ea typeface="Tahoma"/>
                <a:cs typeface="Tahoma"/>
                <a:sym typeface="Tahoma"/>
              </a:defRPr>
            </a:lvl1pPr>
            <a:lvl2pPr marR="0" lvl="1" algn="l" rtl="0">
              <a:spcBef>
                <a:spcPts val="12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231" name="Google Shape;231;p6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rgbClr val="8C358F"/>
              </a:buClr>
              <a:buSzPts val="1400"/>
              <a:buFont typeface="Noto Sans Symbols"/>
              <a:buNone/>
              <a:defRPr sz="1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2"/>
        <p:cNvGrpSpPr/>
        <p:nvPr/>
      </p:nvGrpSpPr>
      <p:grpSpPr>
        <a:xfrm>
          <a:off x="0" y="0"/>
          <a:ext cx="0" cy="0"/>
          <a:chOff x="0" y="0"/>
          <a:chExt cx="0" cy="0"/>
        </a:xfrm>
      </p:grpSpPr>
      <p:sp>
        <p:nvSpPr>
          <p:cNvPr id="233" name="Google Shape;233;p63"/>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234" name="Google Shape;234;p6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355600" algn="l" rtl="0">
              <a:spcBef>
                <a:spcPts val="0"/>
              </a:spcBef>
              <a:spcAft>
                <a:spcPts val="0"/>
              </a:spcAft>
              <a:buClr>
                <a:srgbClr val="13B5EA"/>
              </a:buClr>
              <a:buSzPts val="2000"/>
              <a:buFont typeface="Noto Sans Symbols"/>
              <a:buChar char="▪"/>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18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5"/>
        <p:cNvGrpSpPr/>
        <p:nvPr/>
      </p:nvGrpSpPr>
      <p:grpSpPr>
        <a:xfrm>
          <a:off x="0" y="0"/>
          <a:ext cx="0" cy="0"/>
          <a:chOff x="0" y="0"/>
          <a:chExt cx="0" cy="0"/>
        </a:xfrm>
      </p:grpSpPr>
      <p:sp>
        <p:nvSpPr>
          <p:cNvPr id="236" name="Google Shape;236;p64"/>
          <p:cNvSpPr txBox="1">
            <a:spLocks noGrp="1"/>
          </p:cNvSpPr>
          <p:nvPr>
            <p:ph type="title"/>
          </p:nvPr>
        </p:nvSpPr>
        <p:spPr>
          <a:xfrm rot="5400000">
            <a:off x="5052218" y="2491582"/>
            <a:ext cx="5211763" cy="2057400"/>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237" name="Google Shape;237;p64"/>
          <p:cNvSpPr txBox="1">
            <a:spLocks noGrp="1"/>
          </p:cNvSpPr>
          <p:nvPr>
            <p:ph type="body" idx="1"/>
          </p:nvPr>
        </p:nvSpPr>
        <p:spPr>
          <a:xfrm rot="5400000">
            <a:off x="861219" y="510382"/>
            <a:ext cx="5211763" cy="6019800"/>
          </a:xfrm>
          <a:prstGeom prst="rect">
            <a:avLst/>
          </a:prstGeom>
          <a:noFill/>
          <a:ln>
            <a:noFill/>
          </a:ln>
        </p:spPr>
        <p:txBody>
          <a:bodyPr spcFirstLastPara="1" wrap="square" lIns="91425" tIns="45700" rIns="91425" bIns="45700" anchor="t" anchorCtr="0"/>
          <a:lstStyle>
            <a:lvl1pPr marL="457200" marR="0" lvl="0" indent="-355600" algn="l" rtl="0">
              <a:spcBef>
                <a:spcPts val="0"/>
              </a:spcBef>
              <a:spcAft>
                <a:spcPts val="0"/>
              </a:spcAft>
              <a:buClr>
                <a:srgbClr val="13B5EA"/>
              </a:buClr>
              <a:buSzPts val="2000"/>
              <a:buFont typeface="Noto Sans Symbols"/>
              <a:buChar char="▪"/>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18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lstStyle>
            <a:lvl1pPr marR="0" lvl="0" algn="ctr" rtl="0">
              <a:lnSpc>
                <a:spcPct val="112500"/>
              </a:lnSpc>
              <a:spcBef>
                <a:spcPts val="0"/>
              </a:spcBef>
              <a:spcAft>
                <a:spcPts val="0"/>
              </a:spcAft>
              <a:buSzPts val="1400"/>
              <a:buNone/>
              <a:defRPr sz="32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36" name="Google Shape;36;p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8C358F"/>
              </a:buClr>
              <a:buSzPts val="2000"/>
              <a:buFont typeface="Noto Sans Symbols"/>
              <a:buNone/>
              <a:defRPr sz="2000" b="0" i="0" u="none" strike="noStrike" cap="none">
                <a:solidFill>
                  <a:srgbClr val="0E87B0"/>
                </a:solidFill>
                <a:latin typeface="Tahoma"/>
                <a:ea typeface="Tahoma"/>
                <a:cs typeface="Tahoma"/>
                <a:sym typeface="Tahoma"/>
              </a:defRPr>
            </a:lvl1pPr>
            <a:lvl2pPr marR="0" lvl="1" algn="ctr" rtl="0">
              <a:spcBef>
                <a:spcPts val="12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5"/>
        <p:cNvGrpSpPr/>
        <p:nvPr/>
      </p:nvGrpSpPr>
      <p:grpSpPr>
        <a:xfrm>
          <a:off x="0" y="0"/>
          <a:ext cx="0" cy="0"/>
          <a:chOff x="0" y="0"/>
          <a:chExt cx="0" cy="0"/>
        </a:xfrm>
      </p:grpSpPr>
      <p:sp>
        <p:nvSpPr>
          <p:cNvPr id="286" name="Google Shape;286;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SzPts val="1400"/>
              <a:buNone/>
              <a:defRPr sz="32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287" name="Google Shape;287;p7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355600" algn="l" rtl="0">
              <a:spcBef>
                <a:spcPts val="0"/>
              </a:spcBef>
              <a:spcAft>
                <a:spcPts val="0"/>
              </a:spcAft>
              <a:buClr>
                <a:srgbClr val="13B5EA"/>
              </a:buClr>
              <a:buSzPts val="2000"/>
              <a:buFont typeface="Noto Sans Symbols"/>
              <a:buChar char="▪"/>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18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8"/>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289"/>
        <p:cNvGrpSpPr/>
        <p:nvPr/>
      </p:nvGrpSpPr>
      <p:grpSpPr>
        <a:xfrm>
          <a:off x="0" y="0"/>
          <a:ext cx="0" cy="0"/>
          <a:chOff x="0" y="0"/>
          <a:chExt cx="0" cy="0"/>
        </a:xfrm>
      </p:grpSpPr>
      <p:sp>
        <p:nvSpPr>
          <p:cNvPr id="290" name="Google Shape;290;p80"/>
          <p:cNvSpPr txBox="1">
            <a:spLocks noGrp="1"/>
          </p:cNvSpPr>
          <p:nvPr>
            <p:ph type="body" idx="1"/>
          </p:nvPr>
        </p:nvSpPr>
        <p:spPr>
          <a:xfrm>
            <a:off x="457200" y="274638"/>
            <a:ext cx="8229600" cy="5851500"/>
          </a:xfrm>
          <a:prstGeom prst="rect">
            <a:avLst/>
          </a:prstGeom>
          <a:noFill/>
          <a:ln>
            <a:noFill/>
          </a:ln>
        </p:spPr>
        <p:txBody>
          <a:bodyPr spcFirstLastPara="1" wrap="square" lIns="91425" tIns="45700" rIns="91425" bIns="45700" anchor="t" anchorCtr="0"/>
          <a:lstStyle>
            <a:lvl1pPr marL="457200" marR="0" lvl="0" indent="-355600" algn="l" rtl="0">
              <a:spcBef>
                <a:spcPts val="0"/>
              </a:spcBef>
              <a:spcAft>
                <a:spcPts val="0"/>
              </a:spcAft>
              <a:buClr>
                <a:srgbClr val="13B5EA"/>
              </a:buClr>
              <a:buSzPts val="2000"/>
              <a:buFont typeface="Noto Sans Symbols"/>
              <a:buChar char="▪"/>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18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1"/>
        <p:cNvGrpSpPr/>
        <p:nvPr/>
      </p:nvGrpSpPr>
      <p:grpSpPr>
        <a:xfrm>
          <a:off x="0" y="0"/>
          <a:ext cx="0" cy="0"/>
          <a:chOff x="0" y="0"/>
          <a:chExt cx="0" cy="0"/>
        </a:xfrm>
      </p:grpSpPr>
      <p:sp>
        <p:nvSpPr>
          <p:cNvPr id="292" name="Google Shape;292;p81"/>
          <p:cNvSpPr txBox="1">
            <a:spLocks noGrp="1"/>
          </p:cNvSpPr>
          <p:nvPr>
            <p:ph type="ctrTitle"/>
          </p:nvPr>
        </p:nvSpPr>
        <p:spPr>
          <a:xfrm>
            <a:off x="914400" y="2130425"/>
            <a:ext cx="7772400" cy="1470000"/>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SzPts val="1400"/>
              <a:buNone/>
              <a:defRPr sz="32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293" name="Google Shape;293;p81"/>
          <p:cNvSpPr txBox="1">
            <a:spLocks noGrp="1"/>
          </p:cNvSpPr>
          <p:nvPr>
            <p:ph type="subTitle" idx="1"/>
          </p:nvPr>
        </p:nvSpPr>
        <p:spPr>
          <a:xfrm>
            <a:off x="1600200" y="3886200"/>
            <a:ext cx="6400800" cy="17526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8C358F"/>
              </a:buClr>
              <a:buSzPts val="2000"/>
              <a:buFont typeface="Noto Sans Symbols"/>
              <a:buNone/>
              <a:defRPr sz="2000" b="0" i="0" u="none" strike="noStrike" cap="none">
                <a:solidFill>
                  <a:srgbClr val="262626"/>
                </a:solidFill>
                <a:latin typeface="Tahoma"/>
                <a:ea typeface="Tahoma"/>
                <a:cs typeface="Tahoma"/>
                <a:sym typeface="Tahoma"/>
              </a:defRPr>
            </a:lvl1pPr>
            <a:lvl2pPr marR="0" lvl="1" algn="ctr" rtl="0">
              <a:spcBef>
                <a:spcPts val="12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4"/>
        <p:cNvGrpSpPr/>
        <p:nvPr/>
      </p:nvGrpSpPr>
      <p:grpSpPr>
        <a:xfrm>
          <a:off x="0" y="0"/>
          <a:ext cx="0" cy="0"/>
          <a:chOff x="0" y="0"/>
          <a:chExt cx="0" cy="0"/>
        </a:xfrm>
      </p:grpSpPr>
      <p:sp>
        <p:nvSpPr>
          <p:cNvPr id="295" name="Google Shape;295;p8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SzPts val="1400"/>
              <a:buNone/>
              <a:defRPr sz="40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296" name="Google Shape;296;p8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rgbClr val="8C358F"/>
              </a:buClr>
              <a:buSzPts val="2000"/>
              <a:buFont typeface="Noto Sans Symbols"/>
              <a:buNone/>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7"/>
        <p:cNvGrpSpPr/>
        <p:nvPr/>
      </p:nvGrpSpPr>
      <p:grpSpPr>
        <a:xfrm>
          <a:off x="0" y="0"/>
          <a:ext cx="0" cy="0"/>
          <a:chOff x="0" y="0"/>
          <a:chExt cx="0" cy="0"/>
        </a:xfrm>
      </p:grpSpPr>
      <p:sp>
        <p:nvSpPr>
          <p:cNvPr id="298" name="Google Shape;298;p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SzPts val="1400"/>
              <a:buNone/>
              <a:defRPr sz="32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299" name="Google Shape;299;p83"/>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marR="0" lvl="0" indent="-406400" algn="l" rtl="0">
              <a:spcBef>
                <a:spcPts val="0"/>
              </a:spcBef>
              <a:spcAft>
                <a:spcPts val="0"/>
              </a:spcAft>
              <a:buClr>
                <a:srgbClr val="13B5EA"/>
              </a:buClr>
              <a:buSzPts val="2800"/>
              <a:buFont typeface="Noto Sans Symbols"/>
              <a:buChar char="▪"/>
              <a:defRPr sz="2800" b="0" i="0" u="none" strike="noStrike" cap="none">
                <a:solidFill>
                  <a:srgbClr val="000000"/>
                </a:solidFill>
                <a:latin typeface="Tahoma"/>
                <a:ea typeface="Tahoma"/>
                <a:cs typeface="Tahoma"/>
                <a:sym typeface="Tahoma"/>
              </a:defRPr>
            </a:lvl1pPr>
            <a:lvl2pPr marL="914400" marR="0" lvl="1" indent="-228600" algn="l" rtl="0">
              <a:spcBef>
                <a:spcPts val="1200"/>
              </a:spcBef>
              <a:spcAft>
                <a:spcPts val="0"/>
              </a:spcAft>
              <a:buSzPts val="1400"/>
              <a:buNone/>
              <a:defRPr sz="2400" b="0" i="0" u="none" strike="noStrike" cap="none">
                <a:solidFill>
                  <a:srgbClr val="000000"/>
                </a:solidFill>
                <a:latin typeface="Arial"/>
                <a:ea typeface="Arial"/>
                <a:cs typeface="Arial"/>
                <a:sym typeface="Arial"/>
              </a:defRPr>
            </a:lvl2pPr>
            <a:lvl3pPr marL="1371600" marR="0" lvl="2" indent="-228600" algn="l" rtl="0">
              <a:spcBef>
                <a:spcPts val="400"/>
              </a:spcBef>
              <a:spcAft>
                <a:spcPts val="0"/>
              </a:spcAft>
              <a:buSzPts val="1400"/>
              <a:buNone/>
              <a:defRPr sz="2000" b="0" i="0" u="none" strike="noStrike" cap="none">
                <a:solidFill>
                  <a:srgbClr val="000000"/>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00" name="Google Shape;300;p83"/>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marR="0" lvl="0" indent="-406400" algn="l" rtl="0">
              <a:spcBef>
                <a:spcPts val="0"/>
              </a:spcBef>
              <a:spcAft>
                <a:spcPts val="0"/>
              </a:spcAft>
              <a:buClr>
                <a:srgbClr val="13B5EA"/>
              </a:buClr>
              <a:buSzPts val="2800"/>
              <a:buFont typeface="Noto Sans Symbols"/>
              <a:buChar char="▪"/>
              <a:defRPr sz="2800" b="0" i="0" u="none" strike="noStrike" cap="none">
                <a:solidFill>
                  <a:srgbClr val="000000"/>
                </a:solidFill>
                <a:latin typeface="Tahoma"/>
                <a:ea typeface="Tahoma"/>
                <a:cs typeface="Tahoma"/>
                <a:sym typeface="Tahoma"/>
              </a:defRPr>
            </a:lvl1pPr>
            <a:lvl2pPr marL="914400" marR="0" lvl="1" indent="-228600" algn="l" rtl="0">
              <a:spcBef>
                <a:spcPts val="1200"/>
              </a:spcBef>
              <a:spcAft>
                <a:spcPts val="0"/>
              </a:spcAft>
              <a:buSzPts val="1400"/>
              <a:buNone/>
              <a:defRPr sz="2400" b="0" i="0" u="none" strike="noStrike" cap="none">
                <a:solidFill>
                  <a:srgbClr val="000000"/>
                </a:solidFill>
                <a:latin typeface="Arial"/>
                <a:ea typeface="Arial"/>
                <a:cs typeface="Arial"/>
                <a:sym typeface="Arial"/>
              </a:defRPr>
            </a:lvl2pPr>
            <a:lvl3pPr marL="1371600" marR="0" lvl="2" indent="-228600" algn="l" rtl="0">
              <a:spcBef>
                <a:spcPts val="400"/>
              </a:spcBef>
              <a:spcAft>
                <a:spcPts val="0"/>
              </a:spcAft>
              <a:buSzPts val="1400"/>
              <a:buNone/>
              <a:defRPr sz="2000" b="0" i="0" u="none" strike="noStrike" cap="none">
                <a:solidFill>
                  <a:srgbClr val="000000"/>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1"/>
        <p:cNvGrpSpPr/>
        <p:nvPr/>
      </p:nvGrpSpPr>
      <p:grpSpPr>
        <a:xfrm>
          <a:off x="0" y="0"/>
          <a:ext cx="0" cy="0"/>
          <a:chOff x="0" y="0"/>
          <a:chExt cx="0" cy="0"/>
        </a:xfrm>
      </p:grpSpPr>
      <p:sp>
        <p:nvSpPr>
          <p:cNvPr id="302" name="Google Shape;302;p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SzPts val="1400"/>
              <a:buNone/>
              <a:defRPr sz="32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303" name="Google Shape;303;p84"/>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rgbClr val="8C358F"/>
              </a:buClr>
              <a:buSzPts val="2400"/>
              <a:buFont typeface="Noto Sans Symbols"/>
              <a:buNone/>
              <a:defRPr sz="2400" b="1"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304" name="Google Shape;304;p84"/>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marR="0" lvl="0" indent="-381000" algn="l" rtl="0">
              <a:spcBef>
                <a:spcPts val="0"/>
              </a:spcBef>
              <a:spcAft>
                <a:spcPts val="0"/>
              </a:spcAft>
              <a:buClr>
                <a:srgbClr val="13B5EA"/>
              </a:buClr>
              <a:buSzPts val="2400"/>
              <a:buFont typeface="Noto Sans Symbols"/>
              <a:buChar char="▪"/>
              <a:defRPr sz="2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0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9pPr>
          </a:lstStyle>
          <a:p>
            <a:endParaRPr/>
          </a:p>
        </p:txBody>
      </p:sp>
      <p:sp>
        <p:nvSpPr>
          <p:cNvPr id="305" name="Google Shape;305;p84"/>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rgbClr val="8C358F"/>
              </a:buClr>
              <a:buSzPts val="2400"/>
              <a:buFont typeface="Noto Sans Symbols"/>
              <a:buNone/>
              <a:defRPr sz="2400" b="1"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306" name="Google Shape;306;p84"/>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marR="0" lvl="0" indent="-381000" algn="l" rtl="0">
              <a:spcBef>
                <a:spcPts val="0"/>
              </a:spcBef>
              <a:spcAft>
                <a:spcPts val="0"/>
              </a:spcAft>
              <a:buClr>
                <a:srgbClr val="13B5EA"/>
              </a:buClr>
              <a:buSzPts val="2400"/>
              <a:buFont typeface="Noto Sans Symbols"/>
              <a:buChar char="▪"/>
              <a:defRPr sz="2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0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7"/>
        <p:cNvGrpSpPr/>
        <p:nvPr/>
      </p:nvGrpSpPr>
      <p:grpSpPr>
        <a:xfrm>
          <a:off x="0" y="0"/>
          <a:ext cx="0" cy="0"/>
          <a:chOff x="0" y="0"/>
          <a:chExt cx="0" cy="0"/>
        </a:xfrm>
      </p:grpSpPr>
      <p:sp>
        <p:nvSpPr>
          <p:cNvPr id="308" name="Google Shape;308;p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SzPts val="1400"/>
              <a:buNone/>
              <a:defRPr sz="32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9"/>
        <p:cNvGrpSpPr/>
        <p:nvPr/>
      </p:nvGrpSpPr>
      <p:grpSpPr>
        <a:xfrm>
          <a:off x="0" y="0"/>
          <a:ext cx="0" cy="0"/>
          <a:chOff x="0" y="0"/>
          <a:chExt cx="0" cy="0"/>
        </a:xfrm>
      </p:grpSpPr>
      <p:sp>
        <p:nvSpPr>
          <p:cNvPr id="310" name="Google Shape;310;p86"/>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lstStyle>
            <a:lvl1pPr marR="0" lvl="0" algn="l" rtl="0">
              <a:lnSpc>
                <a:spcPct val="180000"/>
              </a:lnSpc>
              <a:spcBef>
                <a:spcPts val="0"/>
              </a:spcBef>
              <a:spcAft>
                <a:spcPts val="0"/>
              </a:spcAft>
              <a:buSzPts val="1400"/>
              <a:buNone/>
              <a:defRPr sz="20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311" name="Google Shape;311;p86"/>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marR="0" lvl="0" indent="-431800" algn="l" rtl="0">
              <a:spcBef>
                <a:spcPts val="0"/>
              </a:spcBef>
              <a:spcAft>
                <a:spcPts val="0"/>
              </a:spcAft>
              <a:buClr>
                <a:srgbClr val="13B5EA"/>
              </a:buClr>
              <a:buSzPts val="3200"/>
              <a:buFont typeface="Noto Sans Symbols"/>
              <a:buChar char="▪"/>
              <a:defRPr sz="32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SzPts val="1400"/>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312" name="Google Shape;312;p86"/>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rgbClr val="8C358F"/>
              </a:buClr>
              <a:buSzPts val="1400"/>
              <a:buFont typeface="Noto Sans Symbols"/>
              <a:buNone/>
              <a:defRPr sz="1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3"/>
        <p:cNvGrpSpPr/>
        <p:nvPr/>
      </p:nvGrpSpPr>
      <p:grpSpPr>
        <a:xfrm>
          <a:off x="0" y="0"/>
          <a:ext cx="0" cy="0"/>
          <a:chOff x="0" y="0"/>
          <a:chExt cx="0" cy="0"/>
        </a:xfrm>
      </p:grpSpPr>
      <p:sp>
        <p:nvSpPr>
          <p:cNvPr id="314" name="Google Shape;314;p87"/>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marR="0" lvl="0" algn="l" rtl="0">
              <a:lnSpc>
                <a:spcPct val="180000"/>
              </a:lnSpc>
              <a:spcBef>
                <a:spcPts val="0"/>
              </a:spcBef>
              <a:spcAft>
                <a:spcPts val="0"/>
              </a:spcAft>
              <a:buSzPts val="1400"/>
              <a:buNone/>
              <a:defRPr sz="20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315" name="Google Shape;315;p8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8C358F"/>
              </a:buClr>
              <a:buSzPts val="3200"/>
              <a:buFont typeface="Noto Sans Symbols"/>
              <a:buNone/>
              <a:defRPr sz="3200" b="0" i="0" u="none" strike="noStrike" cap="none">
                <a:solidFill>
                  <a:srgbClr val="262626"/>
                </a:solidFill>
                <a:latin typeface="Tahoma"/>
                <a:ea typeface="Tahoma"/>
                <a:cs typeface="Tahoma"/>
                <a:sym typeface="Tahoma"/>
              </a:defRPr>
            </a:lvl1pPr>
            <a:lvl2pPr marR="0" lvl="1" algn="l" rtl="0">
              <a:spcBef>
                <a:spcPts val="12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316" name="Google Shape;316;p87"/>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rgbClr val="8C358F"/>
              </a:buClr>
              <a:buSzPts val="1400"/>
              <a:buFont typeface="Noto Sans Symbols"/>
              <a:buNone/>
              <a:defRPr sz="1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SzPts val="1400"/>
              <a:buNone/>
              <a:defRPr sz="40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39" name="Google Shape;39;p8"/>
          <p:cNvSpPr txBox="1">
            <a:spLocks noGrp="1"/>
          </p:cNvSpPr>
          <p:nvPr>
            <p:ph type="body" idx="1"/>
          </p:nvPr>
        </p:nvSpPr>
        <p:spPr>
          <a:xfrm>
            <a:off x="722313" y="2743200"/>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rgbClr val="8C358F"/>
              </a:buClr>
              <a:buSzPts val="2000"/>
              <a:buFont typeface="Noto Sans Symbols"/>
              <a:buNone/>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7"/>
        <p:cNvGrpSpPr/>
        <p:nvPr/>
      </p:nvGrpSpPr>
      <p:grpSpPr>
        <a:xfrm>
          <a:off x="0" y="0"/>
          <a:ext cx="0" cy="0"/>
          <a:chOff x="0" y="0"/>
          <a:chExt cx="0" cy="0"/>
        </a:xfrm>
      </p:grpSpPr>
      <p:sp>
        <p:nvSpPr>
          <p:cNvPr id="318" name="Google Shape;318;p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SzPts val="1400"/>
              <a:buNone/>
              <a:defRPr sz="32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319" name="Google Shape;319;p88"/>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lstStyle>
            <a:lvl1pPr marL="457200" marR="0" lvl="0" indent="-355600" algn="l" rtl="0">
              <a:spcBef>
                <a:spcPts val="0"/>
              </a:spcBef>
              <a:spcAft>
                <a:spcPts val="0"/>
              </a:spcAft>
              <a:buClr>
                <a:srgbClr val="13B5EA"/>
              </a:buClr>
              <a:buSzPts val="2000"/>
              <a:buFont typeface="Noto Sans Symbols"/>
              <a:buChar char="▪"/>
              <a:defRPr sz="20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18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0"/>
        <p:cNvGrpSpPr/>
        <p:nvPr/>
      </p:nvGrpSpPr>
      <p:grpSpPr>
        <a:xfrm>
          <a:off x="0" y="0"/>
          <a:ext cx="0" cy="0"/>
          <a:chOff x="0" y="0"/>
          <a:chExt cx="0" cy="0"/>
        </a:xfrm>
      </p:grpSpPr>
      <p:sp>
        <p:nvSpPr>
          <p:cNvPr id="321" name="Google Shape;321;p89"/>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SzPts val="1400"/>
              <a:buNone/>
              <a:defRPr sz="32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322" name="Google Shape;322;p89"/>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lstStyle>
            <a:lvl1pPr marL="457200" marR="0" lvl="0" indent="-355600" algn="l" rtl="0">
              <a:spcBef>
                <a:spcPts val="0"/>
              </a:spcBef>
              <a:spcAft>
                <a:spcPts val="0"/>
              </a:spcAft>
              <a:buClr>
                <a:srgbClr val="13B5EA"/>
              </a:buClr>
              <a:buSzPts val="2000"/>
              <a:buFont typeface="Noto Sans Symbols"/>
              <a:buChar char="▪"/>
              <a:defRPr sz="2000" b="0" i="0" u="none" strike="noStrike" cap="none">
                <a:solidFill>
                  <a:srgbClr val="000000"/>
                </a:solidFill>
                <a:latin typeface="Tahoma"/>
                <a:ea typeface="Tahoma"/>
                <a:cs typeface="Tahoma"/>
                <a:sym typeface="Tahoma"/>
              </a:defRPr>
            </a:lvl1pPr>
            <a:lvl2pPr marL="914400" marR="0" lvl="1" indent="-228600" algn="l" rtl="0">
              <a:spcBef>
                <a:spcPts val="1200"/>
              </a:spcBef>
              <a:spcAft>
                <a:spcPts val="0"/>
              </a:spcAft>
              <a:buSzPts val="1400"/>
              <a:buNone/>
              <a:defRPr sz="1800" b="0"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rgbClr val="000000"/>
                </a:solidFill>
                <a:latin typeface="Arial"/>
                <a:ea typeface="Arial"/>
                <a:cs typeface="Arial"/>
                <a:sym typeface="Arial"/>
              </a:defRPr>
            </a:lvl3pPr>
            <a:lvl4pPr marL="1828800" marR="0" lvl="3" indent="-228600" algn="l" rtl="0">
              <a:spcBef>
                <a:spcPts val="360"/>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l" rtl="0">
              <a:spcBef>
                <a:spcPts val="360"/>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6pPr>
            <a:lvl7pPr marL="3200400" marR="0" lvl="6"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7pPr>
            <a:lvl8pPr marL="3657600" marR="0" lvl="7"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8pPr>
            <a:lvl9pPr marL="4114800" marR="0" lvl="8"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l"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42" name="Google Shape;42;p9"/>
          <p:cNvSpPr txBox="1">
            <a:spLocks noGrp="1"/>
          </p:cNvSpPr>
          <p:nvPr>
            <p:ph type="body" idx="1"/>
          </p:nvPr>
        </p:nvSpPr>
        <p:spPr>
          <a:xfrm>
            <a:off x="457200" y="1722438"/>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rgbClr val="8C358F"/>
              </a:buClr>
              <a:buSzPts val="2400"/>
              <a:buFont typeface="Noto Sans Symbols"/>
              <a:buNone/>
              <a:defRPr sz="2400" b="1"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3" name="Google Shape;43;p9"/>
          <p:cNvSpPr txBox="1">
            <a:spLocks noGrp="1"/>
          </p:cNvSpPr>
          <p:nvPr>
            <p:ph type="body" idx="2"/>
          </p:nvPr>
        </p:nvSpPr>
        <p:spPr>
          <a:xfrm>
            <a:off x="457200" y="2373312"/>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0"/>
              </a:spcBef>
              <a:spcAft>
                <a:spcPts val="0"/>
              </a:spcAft>
              <a:buClr>
                <a:srgbClr val="13B5EA"/>
              </a:buClr>
              <a:buSzPts val="2400"/>
              <a:buFont typeface="Noto Sans Symbols"/>
              <a:buChar char="▪"/>
              <a:defRPr sz="2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0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9pPr>
          </a:lstStyle>
          <a:p>
            <a:endParaRPr/>
          </a:p>
        </p:txBody>
      </p:sp>
      <p:sp>
        <p:nvSpPr>
          <p:cNvPr id="44" name="Google Shape;44;p9"/>
          <p:cNvSpPr txBox="1">
            <a:spLocks noGrp="1"/>
          </p:cNvSpPr>
          <p:nvPr>
            <p:ph type="body" idx="3"/>
          </p:nvPr>
        </p:nvSpPr>
        <p:spPr>
          <a:xfrm>
            <a:off x="4645025" y="1722438"/>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rgbClr val="8C358F"/>
              </a:buClr>
              <a:buSzPts val="2400"/>
              <a:buFont typeface="Noto Sans Symbols"/>
              <a:buNone/>
              <a:defRPr sz="2400" b="1"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5" name="Google Shape;45;p9"/>
          <p:cNvSpPr txBox="1">
            <a:spLocks noGrp="1"/>
          </p:cNvSpPr>
          <p:nvPr>
            <p:ph type="body" idx="4"/>
          </p:nvPr>
        </p:nvSpPr>
        <p:spPr>
          <a:xfrm>
            <a:off x="4645025" y="2373312"/>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0"/>
              </a:spcBef>
              <a:spcAft>
                <a:spcPts val="0"/>
              </a:spcAft>
              <a:buClr>
                <a:srgbClr val="13B5EA"/>
              </a:buClr>
              <a:buSzPts val="2400"/>
              <a:buFont typeface="Noto Sans Symbols"/>
              <a:buChar char="▪"/>
              <a:defRPr sz="2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000" b="0" i="0" u="none" strike="noStrike" cap="none">
                <a:solidFill>
                  <a:schemeClr val="lt1"/>
                </a:solidFill>
                <a:latin typeface="Arial"/>
                <a:ea typeface="Arial"/>
                <a:cs typeface="Arial"/>
                <a:sym typeface="Arial"/>
              </a:defRPr>
            </a:lvl2pPr>
            <a:lvl3pPr marL="1371600" marR="0" lvl="2" indent="-228600" algn="l" rtl="0">
              <a:spcBef>
                <a:spcPts val="360"/>
              </a:spcBef>
              <a:spcAft>
                <a:spcPts val="0"/>
              </a:spcAft>
              <a:buSzPts val="1400"/>
              <a:buNone/>
              <a:defRPr sz="1800" b="0" i="0" u="none" strike="noStrike" cap="none">
                <a:solidFill>
                  <a:schemeClr val="lt1"/>
                </a:solidFill>
                <a:latin typeface="Arial"/>
                <a:ea typeface="Arial"/>
                <a:cs typeface="Arial"/>
                <a:sym typeface="Arial"/>
              </a:defRPr>
            </a:lvl3pPr>
            <a:lvl4pPr marL="1828800" marR="0" lvl="3"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4pPr>
            <a:lvl5pPr marL="2286000" marR="0" lvl="4"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5pPr>
            <a:lvl6pPr marL="2743200" marR="0" lvl="5"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lnSpc>
                <a:spcPct val="180000"/>
              </a:lnSpc>
              <a:spcBef>
                <a:spcPts val="0"/>
              </a:spcBef>
              <a:spcAft>
                <a:spcPts val="0"/>
              </a:spcAft>
              <a:buSzPts val="1400"/>
              <a:buNone/>
              <a:defRPr sz="2000" b="1" i="0" u="none" strike="noStrike" cap="none">
                <a:solidFill>
                  <a:srgbClr val="0054A4"/>
                </a:solidFill>
                <a:latin typeface="Tahoma"/>
                <a:ea typeface="Tahoma"/>
                <a:cs typeface="Tahoma"/>
                <a:sym typeface="Tahoma"/>
              </a:defRPr>
            </a:lvl1pPr>
            <a:lvl2pPr marR="0" lvl="1"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2pPr>
            <a:lvl3pPr marR="0" lvl="2"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3pPr>
            <a:lvl4pPr marR="0" lvl="3"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4pPr>
            <a:lvl5pPr marR="0" lvl="4"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5pPr>
            <a:lvl6pPr marR="0" lvl="5"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6pPr>
            <a:lvl7pPr marR="0" lvl="6"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7pPr>
            <a:lvl8pPr marR="0" lvl="7"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8pPr>
            <a:lvl9pPr marR="0" lvl="8" algn="l" rtl="0">
              <a:lnSpc>
                <a:spcPct val="112500"/>
              </a:lnSpc>
              <a:spcBef>
                <a:spcPts val="0"/>
              </a:spcBef>
              <a:spcAft>
                <a:spcPts val="0"/>
              </a:spcAft>
              <a:buSzPts val="1400"/>
              <a:buNone/>
              <a:defRPr sz="3200" b="1" i="0" u="none" strike="noStrike" cap="none">
                <a:solidFill>
                  <a:srgbClr val="912080"/>
                </a:solidFill>
                <a:latin typeface="Tahoma"/>
                <a:ea typeface="Tahoma"/>
                <a:cs typeface="Tahoma"/>
                <a:sym typeface="Tahoma"/>
              </a:defRPr>
            </a:lvl9pPr>
          </a:lstStyle>
          <a:p>
            <a:endParaRPr/>
          </a:p>
        </p:txBody>
      </p:sp>
      <p:sp>
        <p:nvSpPr>
          <p:cNvPr id="48" name="Google Shape;48;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0"/>
              </a:spcBef>
              <a:spcAft>
                <a:spcPts val="0"/>
              </a:spcAft>
              <a:buClr>
                <a:srgbClr val="13B5EA"/>
              </a:buClr>
              <a:buSzPts val="3200"/>
              <a:buFont typeface="Noto Sans Symbols"/>
              <a:buChar char="▪"/>
              <a:defRPr sz="32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SzPts val="1400"/>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SzPts val="1400"/>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5pPr>
            <a:lvl6pPr marL="2743200" marR="0" lvl="5"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6pPr>
            <a:lvl7pPr marL="3200400" marR="0" lvl="6"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7pPr>
            <a:lvl8pPr marL="3657600" marR="0" lvl="7"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8pPr>
            <a:lvl9pPr marL="4114800" marR="0" lvl="8" indent="-228600" algn="l" rtl="0">
              <a:spcBef>
                <a:spcPts val="40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49" name="Google Shape;49;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rgbClr val="8C358F"/>
              </a:buClr>
              <a:buSzPts val="1400"/>
              <a:buFont typeface="Noto Sans Symbols"/>
              <a:buNone/>
              <a:defRPr sz="1400" b="0" i="0" u="none" strike="noStrike" cap="none">
                <a:solidFill>
                  <a:srgbClr val="262626"/>
                </a:solidFill>
                <a:latin typeface="Tahoma"/>
                <a:ea typeface="Tahoma"/>
                <a:cs typeface="Tahoma"/>
                <a:sym typeface="Tahoma"/>
              </a:defRPr>
            </a:lvl1pPr>
            <a:lvl2pPr marL="914400" marR="0" lvl="1" indent="-228600" algn="l" rtl="0">
              <a:spcBef>
                <a:spcPts val="12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
        <p:cNvGrpSpPr/>
        <p:nvPr/>
      </p:nvGrpSpPr>
      <p:grpSpPr>
        <a:xfrm>
          <a:off x="0" y="0"/>
          <a:ext cx="0" cy="0"/>
          <a:chOff x="0" y="0"/>
          <a:chExt cx="0" cy="0"/>
        </a:xfrm>
      </p:grpSpPr>
      <p:sp>
        <p:nvSpPr>
          <p:cNvPr id="14" name="Google Shape;14;p1"/>
          <p:cNvSpPr/>
          <p:nvPr/>
        </p:nvSpPr>
        <p:spPr>
          <a:xfrm>
            <a:off x="0" y="0"/>
            <a:ext cx="9144000" cy="1371600"/>
          </a:xfrm>
          <a:prstGeom prst="rect">
            <a:avLst/>
          </a:prstGeom>
          <a:solidFill>
            <a:srgbClr val="0054A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lt1"/>
              </a:solidFill>
              <a:latin typeface="Helvetica Neue"/>
              <a:ea typeface="Helvetica Neue"/>
              <a:cs typeface="Helvetica Neue"/>
              <a:sym typeface="Helvetica Neue"/>
            </a:endParaRPr>
          </a:p>
        </p:txBody>
      </p:sp>
      <p:sp>
        <p:nvSpPr>
          <p:cNvPr id="15" name="Google Shape;15;p1"/>
          <p:cNvSpPr/>
          <p:nvPr/>
        </p:nvSpPr>
        <p:spPr>
          <a:xfrm>
            <a:off x="0" y="1371600"/>
            <a:ext cx="9144000" cy="457200"/>
          </a:xfrm>
          <a:prstGeom prst="rect">
            <a:avLst/>
          </a:prstGeom>
          <a:gradFill>
            <a:gsLst>
              <a:gs pos="0">
                <a:srgbClr val="89DAF5"/>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Arial"/>
              <a:ea typeface="Arial"/>
              <a:cs typeface="Arial"/>
              <a:sym typeface="Arial"/>
            </a:endParaRPr>
          </a:p>
        </p:txBody>
      </p:sp>
      <p:grpSp>
        <p:nvGrpSpPr>
          <p:cNvPr id="16" name="Google Shape;16;p1"/>
          <p:cNvGrpSpPr/>
          <p:nvPr/>
        </p:nvGrpSpPr>
        <p:grpSpPr>
          <a:xfrm>
            <a:off x="6629400" y="6019800"/>
            <a:ext cx="3352800" cy="693745"/>
            <a:chOff x="6207576" y="5861685"/>
            <a:chExt cx="3951514" cy="865570"/>
          </a:xfrm>
        </p:grpSpPr>
        <p:pic>
          <p:nvPicPr>
            <p:cNvPr id="17" name="Google Shape;17;p1"/>
            <p:cNvPicPr preferRelativeResize="0"/>
            <p:nvPr/>
          </p:nvPicPr>
          <p:blipFill rotWithShape="1">
            <a:blip r:embed="rId17">
              <a:alphaModFix/>
            </a:blip>
            <a:srcRect/>
            <a:stretch/>
          </p:blipFill>
          <p:spPr>
            <a:xfrm>
              <a:off x="7562215" y="5861685"/>
              <a:ext cx="1353185" cy="539115"/>
            </a:xfrm>
            <a:prstGeom prst="rect">
              <a:avLst/>
            </a:prstGeom>
            <a:noFill/>
            <a:ln>
              <a:noFill/>
            </a:ln>
          </p:spPr>
        </p:pic>
        <p:sp>
          <p:nvSpPr>
            <p:cNvPr id="18" name="Google Shape;18;p1"/>
            <p:cNvSpPr/>
            <p:nvPr/>
          </p:nvSpPr>
          <p:spPr>
            <a:xfrm>
              <a:off x="6207576" y="6439251"/>
              <a:ext cx="3951514" cy="2880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1" i="0" u="none" strike="noStrike" cap="none">
                  <a:solidFill>
                    <a:schemeClr val="dk1"/>
                  </a:solidFill>
                  <a:latin typeface="Arial"/>
                  <a:ea typeface="Arial"/>
                  <a:cs typeface="Arial"/>
                  <a:sym typeface="Arial"/>
                </a:rPr>
                <a:t>© 2014 Michigan Department of Education </a:t>
              </a:r>
              <a:endParaRPr sz="900" b="1" i="0" u="none" strike="noStrike" cap="none">
                <a:solidFill>
                  <a:schemeClr val="dk1"/>
                </a:solidFill>
                <a:latin typeface="Arial"/>
                <a:ea typeface="Arial"/>
                <a:cs typeface="Arial"/>
                <a:sym typeface="Arial"/>
              </a:endParaRPr>
            </a:p>
          </p:txBody>
        </p:sp>
      </p:grpSp>
      <p:sp>
        <p:nvSpPr>
          <p:cNvPr id="19" name="Google Shape;1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1" i="0" u="none" strike="noStrike" cap="none">
                <a:solidFill>
                  <a:srgbClr val="9DA0A0"/>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7"/>
          <p:cNvSpPr/>
          <p:nvPr/>
        </p:nvSpPr>
        <p:spPr>
          <a:xfrm>
            <a:off x="0" y="0"/>
            <a:ext cx="9144000" cy="4648200"/>
          </a:xfrm>
          <a:prstGeom prst="rect">
            <a:avLst/>
          </a:prstGeom>
          <a:solidFill>
            <a:srgbClr val="0054A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Arial"/>
              <a:ea typeface="Arial"/>
              <a:cs typeface="Arial"/>
              <a:sym typeface="Arial"/>
            </a:endParaRPr>
          </a:p>
        </p:txBody>
      </p:sp>
      <p:sp>
        <p:nvSpPr>
          <p:cNvPr id="71" name="Google Shape;71;p17"/>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72" name="Google Shape;72;p17"/>
          <p:cNvSpPr/>
          <p:nvPr/>
        </p:nvSpPr>
        <p:spPr>
          <a:xfrm>
            <a:off x="0" y="4648200"/>
            <a:ext cx="9144000" cy="609600"/>
          </a:xfrm>
          <a:prstGeom prst="rect">
            <a:avLst/>
          </a:prstGeom>
          <a:gradFill>
            <a:gsLst>
              <a:gs pos="0">
                <a:srgbClr val="89DAF5"/>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Arial"/>
              <a:ea typeface="Arial"/>
              <a:cs typeface="Arial"/>
              <a:sym typeface="Arial"/>
            </a:endParaRPr>
          </a:p>
        </p:txBody>
      </p:sp>
      <p:grpSp>
        <p:nvGrpSpPr>
          <p:cNvPr id="73" name="Google Shape;73;p17"/>
          <p:cNvGrpSpPr/>
          <p:nvPr/>
        </p:nvGrpSpPr>
        <p:grpSpPr>
          <a:xfrm>
            <a:off x="6477000" y="5861685"/>
            <a:ext cx="2514600" cy="767715"/>
            <a:chOff x="6477000" y="5861685"/>
            <a:chExt cx="2514600" cy="767715"/>
          </a:xfrm>
        </p:grpSpPr>
        <p:pic>
          <p:nvPicPr>
            <p:cNvPr id="74" name="Google Shape;74;p17"/>
            <p:cNvPicPr preferRelativeResize="0"/>
            <p:nvPr/>
          </p:nvPicPr>
          <p:blipFill rotWithShape="1">
            <a:blip r:embed="rId13">
              <a:alphaModFix/>
            </a:blip>
            <a:srcRect/>
            <a:stretch/>
          </p:blipFill>
          <p:spPr>
            <a:xfrm>
              <a:off x="7562215" y="5861685"/>
              <a:ext cx="1353185" cy="539115"/>
            </a:xfrm>
            <a:prstGeom prst="rect">
              <a:avLst/>
            </a:prstGeom>
            <a:noFill/>
            <a:ln>
              <a:noFill/>
            </a:ln>
          </p:spPr>
        </p:pic>
        <p:sp>
          <p:nvSpPr>
            <p:cNvPr id="75" name="Google Shape;75;p17"/>
            <p:cNvSpPr/>
            <p:nvPr/>
          </p:nvSpPr>
          <p:spPr>
            <a:xfrm>
              <a:off x="6477000" y="6400800"/>
              <a:ext cx="2514600" cy="22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1">
                  <a:solidFill>
                    <a:srgbClr val="000000"/>
                  </a:solidFill>
                  <a:latin typeface="Arial"/>
                  <a:ea typeface="Arial"/>
                  <a:cs typeface="Arial"/>
                  <a:sym typeface="Arial"/>
                </a:rPr>
                <a:t>© 2014 Michigan Department of Education </a:t>
              </a:r>
              <a:endParaRPr/>
            </a:p>
          </p:txBody>
        </p:sp>
      </p:gr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29"/>
          <p:cNvSpPr/>
          <p:nvPr/>
        </p:nvSpPr>
        <p:spPr>
          <a:xfrm>
            <a:off x="0" y="0"/>
            <a:ext cx="9144000" cy="2438400"/>
          </a:xfrm>
          <a:prstGeom prst="rect">
            <a:avLst/>
          </a:prstGeom>
          <a:solidFill>
            <a:srgbClr val="0054A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15" name="Google Shape;115;p29"/>
          <p:cNvSpPr/>
          <p:nvPr/>
        </p:nvSpPr>
        <p:spPr>
          <a:xfrm>
            <a:off x="0" y="457200"/>
            <a:ext cx="9144000" cy="1828800"/>
          </a:xfrm>
          <a:prstGeom prst="rect">
            <a:avLst/>
          </a:prstGeom>
          <a:gradFill>
            <a:gsLst>
              <a:gs pos="0">
                <a:srgbClr val="89DAF5"/>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grpSp>
        <p:nvGrpSpPr>
          <p:cNvPr id="116" name="Google Shape;116;p29"/>
          <p:cNvGrpSpPr/>
          <p:nvPr/>
        </p:nvGrpSpPr>
        <p:grpSpPr>
          <a:xfrm>
            <a:off x="6477000" y="5861685"/>
            <a:ext cx="2514600" cy="767715"/>
            <a:chOff x="6477000" y="5861685"/>
            <a:chExt cx="2514600" cy="767715"/>
          </a:xfrm>
        </p:grpSpPr>
        <p:pic>
          <p:nvPicPr>
            <p:cNvPr id="117" name="Google Shape;117;p29"/>
            <p:cNvPicPr preferRelativeResize="0"/>
            <p:nvPr/>
          </p:nvPicPr>
          <p:blipFill rotWithShape="1">
            <a:blip r:embed="rId13">
              <a:alphaModFix/>
            </a:blip>
            <a:srcRect/>
            <a:stretch/>
          </p:blipFill>
          <p:spPr>
            <a:xfrm>
              <a:off x="7562215" y="5861685"/>
              <a:ext cx="1353185" cy="539115"/>
            </a:xfrm>
            <a:prstGeom prst="rect">
              <a:avLst/>
            </a:prstGeom>
            <a:noFill/>
            <a:ln>
              <a:noFill/>
            </a:ln>
          </p:spPr>
        </p:pic>
        <p:sp>
          <p:nvSpPr>
            <p:cNvPr id="118" name="Google Shape;118;p29"/>
            <p:cNvSpPr/>
            <p:nvPr/>
          </p:nvSpPr>
          <p:spPr>
            <a:xfrm>
              <a:off x="6477000" y="6400800"/>
              <a:ext cx="2514600" cy="22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1">
                  <a:solidFill>
                    <a:schemeClr val="dk1"/>
                  </a:solidFill>
                  <a:latin typeface="Arial"/>
                  <a:ea typeface="Arial"/>
                  <a:cs typeface="Arial"/>
                  <a:sym typeface="Arial"/>
                </a:rPr>
                <a:t>© 2014 Michigan Department of Education </a:t>
              </a:r>
              <a:endParaRPr sz="900" b="1">
                <a:solidFill>
                  <a:schemeClr val="dk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41"/>
          <p:cNvSpPr/>
          <p:nvPr/>
        </p:nvSpPr>
        <p:spPr>
          <a:xfrm>
            <a:off x="0" y="0"/>
            <a:ext cx="9144000" cy="4648200"/>
          </a:xfrm>
          <a:prstGeom prst="rect">
            <a:avLst/>
          </a:prstGeom>
          <a:solidFill>
            <a:srgbClr val="0054A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Arial"/>
              <a:ea typeface="Arial"/>
              <a:cs typeface="Arial"/>
              <a:sym typeface="Arial"/>
            </a:endParaRPr>
          </a:p>
        </p:txBody>
      </p:sp>
      <p:sp>
        <p:nvSpPr>
          <p:cNvPr id="157" name="Google Shape;157;p41"/>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
        <p:nvSpPr>
          <p:cNvPr id="158" name="Google Shape;158;p41"/>
          <p:cNvSpPr/>
          <p:nvPr/>
        </p:nvSpPr>
        <p:spPr>
          <a:xfrm>
            <a:off x="0" y="4648200"/>
            <a:ext cx="9144000" cy="609600"/>
          </a:xfrm>
          <a:prstGeom prst="rect">
            <a:avLst/>
          </a:prstGeom>
          <a:gradFill>
            <a:gsLst>
              <a:gs pos="0">
                <a:srgbClr val="89DAF5"/>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latin typeface="Arial"/>
              <a:ea typeface="Arial"/>
              <a:cs typeface="Arial"/>
              <a:sym typeface="Arial"/>
            </a:endParaRPr>
          </a:p>
        </p:txBody>
      </p:sp>
      <p:grpSp>
        <p:nvGrpSpPr>
          <p:cNvPr id="159" name="Google Shape;159;p41"/>
          <p:cNvGrpSpPr/>
          <p:nvPr/>
        </p:nvGrpSpPr>
        <p:grpSpPr>
          <a:xfrm>
            <a:off x="6477000" y="5861685"/>
            <a:ext cx="2514600" cy="767715"/>
            <a:chOff x="6477000" y="5861685"/>
            <a:chExt cx="2514600" cy="767715"/>
          </a:xfrm>
        </p:grpSpPr>
        <p:pic>
          <p:nvPicPr>
            <p:cNvPr id="160" name="Google Shape;160;p41"/>
            <p:cNvPicPr preferRelativeResize="0"/>
            <p:nvPr/>
          </p:nvPicPr>
          <p:blipFill rotWithShape="1">
            <a:blip r:embed="rId13">
              <a:alphaModFix/>
            </a:blip>
            <a:srcRect/>
            <a:stretch/>
          </p:blipFill>
          <p:spPr>
            <a:xfrm>
              <a:off x="7562215" y="5861685"/>
              <a:ext cx="1353185" cy="539115"/>
            </a:xfrm>
            <a:prstGeom prst="rect">
              <a:avLst/>
            </a:prstGeom>
            <a:noFill/>
            <a:ln>
              <a:noFill/>
            </a:ln>
          </p:spPr>
        </p:pic>
        <p:sp>
          <p:nvSpPr>
            <p:cNvPr id="161" name="Google Shape;161;p41"/>
            <p:cNvSpPr/>
            <p:nvPr/>
          </p:nvSpPr>
          <p:spPr>
            <a:xfrm>
              <a:off x="6477000" y="6400800"/>
              <a:ext cx="2514600" cy="22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1">
                  <a:solidFill>
                    <a:srgbClr val="000000"/>
                  </a:solidFill>
                  <a:latin typeface="Arial"/>
                  <a:ea typeface="Arial"/>
                  <a:cs typeface="Arial"/>
                  <a:sym typeface="Arial"/>
                </a:rPr>
                <a:t>© 2014 Michigan Department of Education </a:t>
              </a:r>
              <a:endParaRPr/>
            </a:p>
          </p:txBody>
        </p:sp>
      </p:gr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53"/>
          <p:cNvSpPr/>
          <p:nvPr/>
        </p:nvSpPr>
        <p:spPr>
          <a:xfrm>
            <a:off x="0" y="0"/>
            <a:ext cx="9144000" cy="6858000"/>
          </a:xfrm>
          <a:prstGeom prst="rect">
            <a:avLst/>
          </a:prstGeom>
          <a:solidFill>
            <a:srgbClr val="0054A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201" name="Google Shape;201;p53"/>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lstStyle>
            <a:lvl1pPr marR="0" lvl="0"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1pPr>
            <a:lvl2pPr marR="0" lvl="1"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2pPr>
            <a:lvl3pPr marR="0" lvl="2"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3pPr>
            <a:lvl4pPr marR="0" lvl="3"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4pPr>
            <a:lvl5pPr marR="0" lvl="4"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5pPr>
            <a:lvl6pPr marR="0" lvl="5"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6pPr>
            <a:lvl7pPr marR="0" lvl="6"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7pPr>
            <a:lvl8pPr marR="0" lvl="7"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8pPr>
            <a:lvl9pPr marR="0" lvl="8" algn="ctr" rtl="0">
              <a:lnSpc>
                <a:spcPct val="112500"/>
              </a:lnSpc>
              <a:spcBef>
                <a:spcPts val="0"/>
              </a:spcBef>
              <a:spcAft>
                <a:spcPts val="0"/>
              </a:spcAft>
              <a:buSzPts val="1400"/>
              <a:buNone/>
              <a:defRPr sz="3200" b="1" i="0" u="none" strike="noStrike" cap="none">
                <a:solidFill>
                  <a:schemeClr val="lt1"/>
                </a:solidFill>
                <a:latin typeface="Tahoma"/>
                <a:ea typeface="Tahoma"/>
                <a:cs typeface="Tahoma"/>
                <a:sym typeface="Tahoma"/>
              </a:defRPr>
            </a:lvl9pPr>
          </a:lstStyle>
          <a:p>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77"/>
          <p:cNvSpPr/>
          <p:nvPr/>
        </p:nvSpPr>
        <p:spPr>
          <a:xfrm rot="-5400000">
            <a:off x="-3162300" y="3162300"/>
            <a:ext cx="6858000" cy="533400"/>
          </a:xfrm>
          <a:prstGeom prst="rect">
            <a:avLst/>
          </a:prstGeom>
          <a:gradFill>
            <a:gsLst>
              <a:gs pos="0">
                <a:srgbClr val="89DAF5"/>
              </a:gs>
              <a:gs pos="100000">
                <a:schemeClr val="lt1"/>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Arial"/>
              <a:ea typeface="Arial"/>
              <a:cs typeface="Arial"/>
              <a:sym typeface="Arial"/>
            </a:endParaRPr>
          </a:p>
        </p:txBody>
      </p:sp>
      <p:grpSp>
        <p:nvGrpSpPr>
          <p:cNvPr id="282" name="Google Shape;282;p77"/>
          <p:cNvGrpSpPr/>
          <p:nvPr/>
        </p:nvGrpSpPr>
        <p:grpSpPr>
          <a:xfrm>
            <a:off x="6477000" y="5861685"/>
            <a:ext cx="2514600" cy="767715"/>
            <a:chOff x="6477000" y="5861685"/>
            <a:chExt cx="2514600" cy="767715"/>
          </a:xfrm>
        </p:grpSpPr>
        <p:pic>
          <p:nvPicPr>
            <p:cNvPr id="283" name="Google Shape;283;p77"/>
            <p:cNvPicPr preferRelativeResize="0"/>
            <p:nvPr/>
          </p:nvPicPr>
          <p:blipFill rotWithShape="1">
            <a:blip r:embed="rId14">
              <a:alphaModFix/>
            </a:blip>
            <a:srcRect/>
            <a:stretch/>
          </p:blipFill>
          <p:spPr>
            <a:xfrm>
              <a:off x="7562215" y="5861685"/>
              <a:ext cx="1353185" cy="539115"/>
            </a:xfrm>
            <a:prstGeom prst="rect">
              <a:avLst/>
            </a:prstGeom>
            <a:noFill/>
            <a:ln>
              <a:noFill/>
            </a:ln>
          </p:spPr>
        </p:pic>
        <p:sp>
          <p:nvSpPr>
            <p:cNvPr id="284" name="Google Shape;284;p77"/>
            <p:cNvSpPr/>
            <p:nvPr/>
          </p:nvSpPr>
          <p:spPr>
            <a:xfrm>
              <a:off x="6477000" y="6400800"/>
              <a:ext cx="2514600" cy="22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1" i="0" u="none" strike="noStrike" cap="none">
                  <a:solidFill>
                    <a:schemeClr val="dk1"/>
                  </a:solidFill>
                  <a:latin typeface="Arial"/>
                  <a:ea typeface="Arial"/>
                  <a:cs typeface="Arial"/>
                  <a:sym typeface="Arial"/>
                </a:rPr>
                <a:t>© 2014 Michigan Department of Education </a:t>
              </a:r>
              <a:endParaRPr sz="900" b="1">
                <a:solidFill>
                  <a:schemeClr val="dk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90"/>
          <p:cNvSpPr/>
          <p:nvPr/>
        </p:nvSpPr>
        <p:spPr>
          <a:xfrm>
            <a:off x="609600" y="1524000"/>
            <a:ext cx="8001000" cy="41148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8C358F"/>
              </a:buClr>
              <a:buSzPts val="2000"/>
              <a:buFont typeface="Noto Sans Symbols"/>
              <a:buNone/>
            </a:pPr>
            <a:r>
              <a:rPr lang="en-US" sz="2000" b="1" i="0" u="none" strike="noStrike" cap="none">
                <a:solidFill>
                  <a:srgbClr val="292929"/>
                </a:solidFill>
                <a:latin typeface="Helvetica Neue"/>
                <a:ea typeface="Helvetica Neue"/>
                <a:cs typeface="Helvetica Neue"/>
                <a:sym typeface="Helvetica Neue"/>
              </a:rPr>
              <a:t>					</a:t>
            </a:r>
            <a:r>
              <a:rPr lang="en-US" sz="2000" b="1" i="0" u="none" strike="noStrike" cap="none">
                <a:solidFill>
                  <a:schemeClr val="dk1"/>
                </a:solidFill>
                <a:latin typeface="Helvetica Neue"/>
                <a:ea typeface="Helvetica Neue"/>
                <a:cs typeface="Helvetica Neue"/>
                <a:sym typeface="Helvetica Neue"/>
              </a:rPr>
              <a:t>			</a:t>
            </a:r>
            <a:r>
              <a:rPr lang="en-US" sz="2400" b="1" i="0" u="none" strike="noStrike" cap="none">
                <a:solidFill>
                  <a:schemeClr val="dk1"/>
                </a:solidFill>
                <a:latin typeface="Helvetica Neue"/>
                <a:ea typeface="Helvetica Neue"/>
                <a:cs typeface="Helvetica Neue"/>
                <a:sym typeface="Helvetica Neue"/>
              </a:rPr>
              <a:t>			</a:t>
            </a:r>
            <a:endParaRPr/>
          </a:p>
          <a:p>
            <a:pPr marL="0" marR="0" lvl="0" indent="0" algn="l" rtl="0">
              <a:spcBef>
                <a:spcPts val="0"/>
              </a:spcBef>
              <a:spcAft>
                <a:spcPts val="0"/>
              </a:spcAft>
              <a:buClr>
                <a:srgbClr val="8C358F"/>
              </a:buClr>
              <a:buSzPts val="3000"/>
              <a:buFont typeface="Noto Sans Symbols"/>
              <a:buNone/>
            </a:pPr>
            <a:r>
              <a:rPr lang="en-US" sz="3500" b="1">
                <a:solidFill>
                  <a:schemeClr val="dk2"/>
                </a:solidFill>
                <a:latin typeface="Helvetica Neue"/>
                <a:ea typeface="Helvetica Neue"/>
                <a:cs typeface="Helvetica Neue"/>
                <a:sym typeface="Helvetica Neue"/>
              </a:rPr>
              <a:t>Ellen Vorenkamp Ed.D.</a:t>
            </a:r>
            <a:endParaRPr sz="3500" b="1">
              <a:solidFill>
                <a:schemeClr val="dk2"/>
              </a:solidFill>
              <a:latin typeface="Helvetica Neue"/>
              <a:ea typeface="Helvetica Neue"/>
              <a:cs typeface="Helvetica Neue"/>
              <a:sym typeface="Helvetica Neue"/>
            </a:endParaRPr>
          </a:p>
          <a:p>
            <a:pPr marL="0" marR="0" lvl="0" indent="0" algn="l" rtl="0">
              <a:spcBef>
                <a:spcPts val="0"/>
              </a:spcBef>
              <a:spcAft>
                <a:spcPts val="0"/>
              </a:spcAft>
              <a:buClr>
                <a:srgbClr val="8C358F"/>
              </a:buClr>
              <a:buSzPts val="3000"/>
              <a:buFont typeface="Noto Sans Symbols"/>
              <a:buNone/>
            </a:pPr>
            <a:r>
              <a:rPr lang="en-US" sz="2400" b="1">
                <a:solidFill>
                  <a:schemeClr val="dk2"/>
                </a:solidFill>
                <a:latin typeface="Helvetica Neue"/>
                <a:ea typeface="Helvetica Neue"/>
                <a:cs typeface="Helvetica Neue"/>
                <a:sym typeface="Helvetica Neue"/>
              </a:rPr>
              <a:t>Wayne RESA</a:t>
            </a:r>
            <a:endParaRPr sz="2400" b="1">
              <a:solidFill>
                <a:schemeClr val="dk2"/>
              </a:solidFill>
              <a:latin typeface="Helvetica Neue"/>
              <a:ea typeface="Helvetica Neue"/>
              <a:cs typeface="Helvetica Neue"/>
              <a:sym typeface="Helvetica Neue"/>
            </a:endParaRPr>
          </a:p>
          <a:p>
            <a:pPr marL="0" marR="0" lvl="0" indent="0" algn="l" rtl="0">
              <a:spcBef>
                <a:spcPts val="0"/>
              </a:spcBef>
              <a:spcAft>
                <a:spcPts val="0"/>
              </a:spcAft>
              <a:buClr>
                <a:srgbClr val="8C358F"/>
              </a:buClr>
              <a:buSzPts val="3000"/>
              <a:buFont typeface="Noto Sans Symbols"/>
              <a:buNone/>
            </a:pPr>
            <a:r>
              <a:rPr lang="en-US" sz="2400" b="1">
                <a:solidFill>
                  <a:schemeClr val="dk2"/>
                </a:solidFill>
                <a:latin typeface="Helvetica Neue"/>
                <a:ea typeface="Helvetica Neue"/>
                <a:cs typeface="Helvetica Neue"/>
                <a:sym typeface="Helvetica Neue"/>
              </a:rPr>
              <a:t>vorenke@resa.net</a:t>
            </a:r>
            <a:endParaRPr sz="2400" b="1">
              <a:solidFill>
                <a:schemeClr val="dk2"/>
              </a:solidFill>
              <a:latin typeface="Helvetica Neue"/>
              <a:ea typeface="Helvetica Neue"/>
              <a:cs typeface="Helvetica Neue"/>
              <a:sym typeface="Helvetica Neue"/>
            </a:endParaRPr>
          </a:p>
          <a:p>
            <a:pPr marL="0" marR="0" lvl="0" indent="0" algn="l" rtl="0">
              <a:spcBef>
                <a:spcPts val="0"/>
              </a:spcBef>
              <a:spcAft>
                <a:spcPts val="0"/>
              </a:spcAft>
              <a:buClr>
                <a:srgbClr val="8C358F"/>
              </a:buClr>
              <a:buSzPts val="3000"/>
              <a:buFont typeface="Noto Sans Symbols"/>
              <a:buNone/>
            </a:pPr>
            <a:endParaRPr sz="3500" b="1">
              <a:solidFill>
                <a:schemeClr val="dk2"/>
              </a:solidFill>
              <a:latin typeface="Helvetica Neue"/>
              <a:ea typeface="Helvetica Neue"/>
              <a:cs typeface="Helvetica Neue"/>
              <a:sym typeface="Helvetica Neue"/>
            </a:endParaRPr>
          </a:p>
          <a:p>
            <a:pPr marL="0" marR="0" lvl="0" indent="0" algn="l" rtl="0">
              <a:spcBef>
                <a:spcPts val="0"/>
              </a:spcBef>
              <a:spcAft>
                <a:spcPts val="0"/>
              </a:spcAft>
              <a:buClr>
                <a:srgbClr val="8C358F"/>
              </a:buClr>
              <a:buSzPts val="3000"/>
              <a:buFont typeface="Noto Sans Symbols"/>
              <a:buNone/>
            </a:pPr>
            <a:r>
              <a:rPr lang="en-US" sz="3500" b="1">
                <a:solidFill>
                  <a:schemeClr val="dk2"/>
                </a:solidFill>
                <a:latin typeface="Helvetica Neue"/>
                <a:ea typeface="Helvetica Neue"/>
                <a:cs typeface="Helvetica Neue"/>
                <a:sym typeface="Helvetica Neue"/>
              </a:rPr>
              <a:t>Kristy Walters Ed.D.</a:t>
            </a:r>
            <a:endParaRPr sz="3500" b="1">
              <a:solidFill>
                <a:schemeClr val="dk2"/>
              </a:solidFill>
              <a:latin typeface="Helvetica Neue"/>
              <a:ea typeface="Helvetica Neue"/>
              <a:cs typeface="Helvetica Neue"/>
              <a:sym typeface="Helvetica Neue"/>
            </a:endParaRPr>
          </a:p>
          <a:p>
            <a:pPr marL="0" marR="0" lvl="0" indent="0" algn="l" rtl="0">
              <a:spcBef>
                <a:spcPts val="0"/>
              </a:spcBef>
              <a:spcAft>
                <a:spcPts val="0"/>
              </a:spcAft>
              <a:buClr>
                <a:srgbClr val="8C358F"/>
              </a:buClr>
              <a:buSzPts val="3000"/>
              <a:buFont typeface="Noto Sans Symbols"/>
              <a:buNone/>
            </a:pPr>
            <a:r>
              <a:rPr lang="en-US" sz="2400" b="1">
                <a:solidFill>
                  <a:schemeClr val="dk2"/>
                </a:solidFill>
                <a:latin typeface="Helvetica Neue"/>
                <a:ea typeface="Helvetica Neue"/>
                <a:cs typeface="Helvetica Neue"/>
                <a:sym typeface="Helvetica Neue"/>
              </a:rPr>
              <a:t>Corunna Public Schools</a:t>
            </a:r>
            <a:endParaRPr sz="2400" b="1">
              <a:solidFill>
                <a:schemeClr val="dk2"/>
              </a:solidFill>
              <a:latin typeface="Helvetica Neue"/>
              <a:ea typeface="Helvetica Neue"/>
              <a:cs typeface="Helvetica Neue"/>
              <a:sym typeface="Helvetica Neue"/>
            </a:endParaRPr>
          </a:p>
          <a:p>
            <a:pPr marL="0" marR="0" lvl="0" indent="0" algn="l" rtl="0">
              <a:spcBef>
                <a:spcPts val="0"/>
              </a:spcBef>
              <a:spcAft>
                <a:spcPts val="0"/>
              </a:spcAft>
              <a:buClr>
                <a:srgbClr val="8C358F"/>
              </a:buClr>
              <a:buSzPts val="3000"/>
              <a:buFont typeface="Noto Sans Symbols"/>
              <a:buNone/>
            </a:pPr>
            <a:r>
              <a:rPr lang="en-US" sz="2400" b="1">
                <a:solidFill>
                  <a:schemeClr val="dk2"/>
                </a:solidFill>
                <a:latin typeface="Helvetica Neue"/>
                <a:ea typeface="Helvetica Neue"/>
                <a:cs typeface="Helvetica Neue"/>
                <a:sym typeface="Helvetica Neue"/>
              </a:rPr>
              <a:t>kwalters@corunna.k12.mi.us</a:t>
            </a:r>
            <a:endParaRPr sz="2400" b="1">
              <a:solidFill>
                <a:schemeClr val="dk2"/>
              </a:solidFill>
              <a:latin typeface="Helvetica Neue"/>
              <a:ea typeface="Helvetica Neue"/>
              <a:cs typeface="Helvetica Neue"/>
              <a:sym typeface="Helvetica Neue"/>
            </a:endParaRPr>
          </a:p>
          <a:p>
            <a:pPr marL="0" marR="0" lvl="0" indent="0" algn="l" rtl="0">
              <a:lnSpc>
                <a:spcPct val="80000"/>
              </a:lnSpc>
              <a:spcBef>
                <a:spcPts val="1200"/>
              </a:spcBef>
              <a:spcAft>
                <a:spcPts val="0"/>
              </a:spcAft>
              <a:buClr>
                <a:srgbClr val="8C358F"/>
              </a:buClr>
              <a:buSzPts val="2400"/>
              <a:buFont typeface="Noto Sans Symbols"/>
              <a:buNone/>
            </a:pPr>
            <a:r>
              <a:rPr lang="en-US" sz="2400" b="1" i="0" u="none" strike="noStrike" cap="none">
                <a:solidFill>
                  <a:srgbClr val="292929"/>
                </a:solidFill>
                <a:latin typeface="Helvetica Neue"/>
                <a:ea typeface="Helvetica Neue"/>
                <a:cs typeface="Helvetica Neue"/>
                <a:sym typeface="Helvetica Neue"/>
              </a:rPr>
              <a:t>			</a:t>
            </a:r>
            <a:endParaRPr sz="2000" b="1" i="0" u="none" strike="noStrike" cap="none">
              <a:solidFill>
                <a:srgbClr val="292929"/>
              </a:solidFill>
              <a:latin typeface="Helvetica Neue"/>
              <a:ea typeface="Helvetica Neue"/>
              <a:cs typeface="Helvetica Neue"/>
              <a:sym typeface="Helvetica Neue"/>
            </a:endParaRPr>
          </a:p>
          <a:p>
            <a:pPr marL="742950" marR="0" lvl="1" indent="-285750" algn="l" rtl="0">
              <a:lnSpc>
                <a:spcPct val="80000"/>
              </a:lnSpc>
              <a:spcBef>
                <a:spcPts val="900"/>
              </a:spcBef>
              <a:spcAft>
                <a:spcPts val="0"/>
              </a:spcAft>
              <a:buNone/>
            </a:pPr>
            <a:endParaRPr sz="2000" b="1" i="0" u="none" strike="noStrike" cap="none">
              <a:solidFill>
                <a:srgbClr val="292929"/>
              </a:solidFill>
              <a:latin typeface="Helvetica Neue"/>
              <a:ea typeface="Helvetica Neue"/>
              <a:cs typeface="Helvetica Neue"/>
              <a:sym typeface="Helvetica Neue"/>
            </a:endParaRPr>
          </a:p>
        </p:txBody>
      </p:sp>
      <p:sp>
        <p:nvSpPr>
          <p:cNvPr id="328" name="Google Shape;328;p90"/>
          <p:cNvSpPr txBox="1"/>
          <p:nvPr/>
        </p:nvSpPr>
        <p:spPr>
          <a:xfrm>
            <a:off x="685800" y="76200"/>
            <a:ext cx="7696200" cy="116205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FFFFFF"/>
              </a:buClr>
              <a:buSzPts val="4400"/>
              <a:buFont typeface="Helvetica Neue"/>
              <a:buNone/>
            </a:pPr>
            <a:r>
              <a:rPr lang="en-US" sz="4400" b="1" i="0" u="none" strike="noStrike" cap="none">
                <a:solidFill>
                  <a:srgbClr val="FFFFFF"/>
                </a:solidFill>
                <a:latin typeface="Helvetica Neue"/>
                <a:ea typeface="Helvetica Neue"/>
                <a:cs typeface="Helvetica Neue"/>
                <a:sym typeface="Helvetica Neue"/>
              </a:rPr>
              <a:t>Welcome and Introductions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99"/>
          <p:cNvPicPr preferRelativeResize="0"/>
          <p:nvPr/>
        </p:nvPicPr>
        <p:blipFill rotWithShape="1">
          <a:blip r:embed="rId3">
            <a:alphaModFix/>
          </a:blip>
          <a:srcRect/>
          <a:stretch/>
        </p:blipFill>
        <p:spPr>
          <a:xfrm>
            <a:off x="1447800" y="0"/>
            <a:ext cx="62484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731" y="1437164"/>
            <a:ext cx="7772400" cy="1362075"/>
          </a:xfrm>
        </p:spPr>
        <p:txBody>
          <a:bodyPr/>
          <a:lstStyle/>
          <a:p>
            <a:r>
              <a:rPr lang="en-US" dirty="0" smtClean="0"/>
              <a:t>So what do students, teachers, and administrators need to know and do to create student-centered classrooms?</a:t>
            </a:r>
            <a:endParaRPr lang="en-US" dirty="0"/>
          </a:p>
        </p:txBody>
      </p:sp>
    </p:spTree>
    <p:extLst>
      <p:ext uri="{BB962C8B-B14F-4D97-AF65-F5344CB8AC3E}">
        <p14:creationId xmlns:p14="http://schemas.microsoft.com/office/powerpoint/2010/main" val="510158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82134" y="5519553"/>
            <a:ext cx="1339349" cy="450589"/>
          </a:xfrm>
          <a:prstGeom prst="rect">
            <a:avLst/>
          </a:prstGeom>
        </p:spPr>
      </p:pic>
      <p:cxnSp>
        <p:nvCxnSpPr>
          <p:cNvPr id="8" name="Straight Connector 7"/>
          <p:cNvCxnSpPr/>
          <p:nvPr/>
        </p:nvCxnSpPr>
        <p:spPr>
          <a:xfrm>
            <a:off x="0" y="16995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Assessment Literacy</a:t>
            </a:r>
            <a:endParaRPr lang="en-US" dirty="0"/>
          </a:p>
        </p:txBody>
      </p:sp>
      <p:sp>
        <p:nvSpPr>
          <p:cNvPr id="9" name="Text Placeholder 8"/>
          <p:cNvSpPr txBox="1">
            <a:spLocks noGrp="1"/>
          </p:cNvSpPr>
          <p:nvPr>
            <p:ph type="body" idx="1"/>
          </p:nvPr>
        </p:nvSpPr>
        <p:spPr>
          <a:xfrm>
            <a:off x="457200" y="2590800"/>
            <a:ext cx="8229600" cy="4278054"/>
          </a:xfrm>
          <a:prstGeom prst="rect">
            <a:avLst/>
          </a:prstGeom>
          <a:noFill/>
        </p:spPr>
        <p:txBody>
          <a:bodyPr wrap="square" rtlCol="0">
            <a:spAutoFit/>
          </a:bodyPr>
          <a:lstStyle/>
          <a:p>
            <a:pPr marL="233363" indent="-233363">
              <a:buFont typeface="Arial"/>
              <a:buChar char="•"/>
            </a:pPr>
            <a:r>
              <a:rPr lang="en-US" sz="2400" dirty="0"/>
              <a:t>Everyone with a stake in education needs to be assessment literate, including:</a:t>
            </a:r>
            <a:r>
              <a:rPr lang="en-US" dirty="0"/>
              <a:t>	</a:t>
            </a:r>
          </a:p>
          <a:p>
            <a:pPr marL="452438" lvl="1" indent="-233363">
              <a:buFont typeface="Arial"/>
              <a:buChar char="•"/>
            </a:pPr>
            <a:r>
              <a:rPr lang="en-US" dirty="0">
                <a:solidFill>
                  <a:schemeClr val="bg2"/>
                </a:solidFill>
              </a:rPr>
              <a:t>Students</a:t>
            </a:r>
          </a:p>
          <a:p>
            <a:pPr marL="452438" lvl="1" indent="-233363">
              <a:buFont typeface="Arial"/>
              <a:buChar char="•"/>
            </a:pPr>
            <a:r>
              <a:rPr lang="en-US" dirty="0">
                <a:solidFill>
                  <a:schemeClr val="bg2"/>
                </a:solidFill>
              </a:rPr>
              <a:t>Parents/guardians</a:t>
            </a:r>
          </a:p>
          <a:p>
            <a:pPr marL="452438" lvl="1" indent="-233363">
              <a:buFont typeface="Arial"/>
              <a:buChar char="•"/>
            </a:pPr>
            <a:r>
              <a:rPr lang="en-US" dirty="0">
                <a:solidFill>
                  <a:schemeClr val="bg2"/>
                </a:solidFill>
              </a:rPr>
              <a:t>Teachers</a:t>
            </a:r>
          </a:p>
          <a:p>
            <a:pPr marL="452438" lvl="1" indent="-233363">
              <a:buFont typeface="Arial"/>
              <a:buChar char="•"/>
            </a:pPr>
            <a:r>
              <a:rPr lang="en-US" dirty="0">
                <a:solidFill>
                  <a:schemeClr val="bg2"/>
                </a:solidFill>
              </a:rPr>
              <a:t>Specialists at the district and building levels</a:t>
            </a:r>
          </a:p>
          <a:p>
            <a:pPr marL="452438" lvl="1" indent="-233363">
              <a:buFont typeface="Arial"/>
              <a:buChar char="•"/>
            </a:pPr>
            <a:r>
              <a:rPr lang="en-US" dirty="0">
                <a:solidFill>
                  <a:schemeClr val="bg2"/>
                </a:solidFill>
              </a:rPr>
              <a:t>Building administrators</a:t>
            </a:r>
          </a:p>
          <a:p>
            <a:pPr marL="452438" lvl="1" indent="-233363">
              <a:buFont typeface="Arial"/>
              <a:buChar char="•"/>
            </a:pPr>
            <a:r>
              <a:rPr lang="en-US" dirty="0">
                <a:solidFill>
                  <a:schemeClr val="bg2"/>
                </a:solidFill>
              </a:rPr>
              <a:t>Central office administrators</a:t>
            </a:r>
          </a:p>
          <a:p>
            <a:pPr marL="452438" lvl="1" indent="-233363">
              <a:buFont typeface="Arial"/>
              <a:buChar char="•"/>
            </a:pPr>
            <a:r>
              <a:rPr lang="en-US" dirty="0">
                <a:solidFill>
                  <a:schemeClr val="bg2"/>
                </a:solidFill>
              </a:rPr>
              <a:t>Policymakers at the local, state, and national levels</a:t>
            </a:r>
          </a:p>
          <a:p>
            <a:pPr marL="452438" lvl="1" indent="-233363">
              <a:buFont typeface="Arial"/>
              <a:buChar char="•"/>
            </a:pPr>
            <a:r>
              <a:rPr lang="en-US" dirty="0">
                <a:solidFill>
                  <a:schemeClr val="bg2"/>
                </a:solidFill>
              </a:rPr>
              <a:t>Public</a:t>
            </a:r>
            <a:endParaRPr lang="en-US" dirty="0">
              <a:solidFill>
                <a:schemeClr val="bg2"/>
              </a:solidFill>
            </a:endParaRPr>
          </a:p>
        </p:txBody>
      </p:sp>
    </p:spTree>
    <p:extLst>
      <p:ext uri="{BB962C8B-B14F-4D97-AF65-F5344CB8AC3E}">
        <p14:creationId xmlns:p14="http://schemas.microsoft.com/office/powerpoint/2010/main" val="877316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82134" y="5519553"/>
            <a:ext cx="1339349" cy="450589"/>
          </a:xfrm>
          <a:prstGeom prst="rect">
            <a:avLst/>
          </a:prstGeom>
        </p:spPr>
      </p:pic>
      <p:cxnSp>
        <p:nvCxnSpPr>
          <p:cNvPr id="8" name="Straight Connector 7"/>
          <p:cNvCxnSpPr/>
          <p:nvPr/>
        </p:nvCxnSpPr>
        <p:spPr>
          <a:xfrm>
            <a:off x="0" y="16995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Why Assessment Literacy?</a:t>
            </a:r>
            <a:endParaRPr lang="en-US" dirty="0"/>
          </a:p>
        </p:txBody>
      </p:sp>
      <p:sp>
        <p:nvSpPr>
          <p:cNvPr id="3" name="Text Placeholder 2"/>
          <p:cNvSpPr>
            <a:spLocks noGrp="1"/>
          </p:cNvSpPr>
          <p:nvPr>
            <p:ph type="body" idx="1"/>
          </p:nvPr>
        </p:nvSpPr>
        <p:spPr/>
        <p:txBody>
          <a:bodyPr/>
          <a:lstStyle/>
          <a:p>
            <a:pPr marL="233363" indent="-233363">
              <a:buFont typeface="Arial"/>
              <a:buChar char="•"/>
            </a:pPr>
            <a:r>
              <a:rPr lang="en-US" sz="2400" dirty="0"/>
              <a:t>Assessment literacy is needed for several reasons</a:t>
            </a:r>
          </a:p>
          <a:p>
            <a:pPr marL="452438" lvl="1" indent="-233363">
              <a:buFont typeface="Arial"/>
              <a:buChar char="•"/>
            </a:pPr>
            <a:r>
              <a:rPr lang="en-US" dirty="0">
                <a:solidFill>
                  <a:schemeClr val="bg2"/>
                </a:solidFill>
              </a:rPr>
              <a:t>Lack of understanding about assessment by those who adopt policy and laws, and govern our schools</a:t>
            </a:r>
          </a:p>
          <a:p>
            <a:pPr marL="452438" lvl="1" indent="-233363">
              <a:buFont typeface="Arial"/>
              <a:buChar char="•"/>
            </a:pPr>
            <a:r>
              <a:rPr lang="en-US" dirty="0">
                <a:solidFill>
                  <a:schemeClr val="bg2"/>
                </a:solidFill>
              </a:rPr>
              <a:t>Lack of understanding by those who teach our students or lead our schools, due to continued lack of pre-service preparation for educators</a:t>
            </a:r>
          </a:p>
          <a:p>
            <a:pPr marL="452438" lvl="1" indent="-233363">
              <a:buFont typeface="Arial"/>
              <a:buChar char="•"/>
            </a:pPr>
            <a:r>
              <a:rPr lang="en-US" dirty="0">
                <a:solidFill>
                  <a:schemeClr val="bg2"/>
                </a:solidFill>
              </a:rPr>
              <a:t>Misunderstanding by parents and students about how student assessment can promote high quality student learning</a:t>
            </a:r>
          </a:p>
          <a:p>
            <a:pPr marL="452438" lvl="1" indent="-233363">
              <a:buFont typeface="Arial"/>
              <a:buChar char="•"/>
            </a:pPr>
            <a:r>
              <a:rPr lang="en-US" dirty="0">
                <a:solidFill>
                  <a:schemeClr val="bg2"/>
                </a:solidFill>
              </a:rPr>
              <a:t>Increased volume and changes in types of student assessments</a:t>
            </a:r>
          </a:p>
          <a:p>
            <a:pPr marL="452438" lvl="1" indent="-233363">
              <a:buFont typeface="Arial"/>
              <a:buChar char="•"/>
            </a:pPr>
            <a:r>
              <a:rPr lang="en-US" dirty="0">
                <a:solidFill>
                  <a:schemeClr val="bg2"/>
                </a:solidFill>
              </a:rPr>
              <a:t>Increased stakes for students, educators, and </a:t>
            </a:r>
            <a:r>
              <a:rPr lang="en-US" dirty="0" smtClean="0">
                <a:solidFill>
                  <a:schemeClr val="bg2"/>
                </a:solidFill>
              </a:rPr>
              <a:t>schools</a:t>
            </a:r>
            <a:endParaRPr lang="en-US" sz="1600" dirty="0">
              <a:solidFill>
                <a:schemeClr val="bg2"/>
              </a:solidFill>
            </a:endParaRPr>
          </a:p>
        </p:txBody>
      </p:sp>
    </p:spTree>
    <p:extLst>
      <p:ext uri="{BB962C8B-B14F-4D97-AF65-F5344CB8AC3E}">
        <p14:creationId xmlns:p14="http://schemas.microsoft.com/office/powerpoint/2010/main" val="228550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82134" y="5519553"/>
            <a:ext cx="1339349" cy="450589"/>
          </a:xfrm>
          <a:prstGeom prst="rect">
            <a:avLst/>
          </a:prstGeom>
        </p:spPr>
      </p:pic>
      <p:cxnSp>
        <p:nvCxnSpPr>
          <p:cNvPr id="8" name="Straight Connector 7"/>
          <p:cNvCxnSpPr/>
          <p:nvPr/>
        </p:nvCxnSpPr>
        <p:spPr>
          <a:xfrm>
            <a:off x="0" y="16995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4"/>
          <a:stretch>
            <a:fillRect/>
          </a:stretch>
        </p:blipFill>
        <p:spPr>
          <a:xfrm>
            <a:off x="4815164" y="2062671"/>
            <a:ext cx="1929099" cy="4169971"/>
          </a:xfrm>
          <a:prstGeom prst="rect">
            <a:avLst/>
          </a:prstGeom>
        </p:spPr>
      </p:pic>
      <p:sp>
        <p:nvSpPr>
          <p:cNvPr id="12" name="Title 11"/>
          <p:cNvSpPr>
            <a:spLocks noGrp="1"/>
          </p:cNvSpPr>
          <p:nvPr>
            <p:ph type="title"/>
          </p:nvPr>
        </p:nvSpPr>
        <p:spPr/>
        <p:txBody>
          <a:bodyPr/>
          <a:lstStyle/>
          <a:p>
            <a:r>
              <a:rPr lang="en-US" dirty="0" smtClean="0"/>
              <a:t>Assessment Literacy Standards Development</a:t>
            </a:r>
            <a:endParaRPr lang="en-US" dirty="0"/>
          </a:p>
        </p:txBody>
      </p:sp>
      <p:sp>
        <p:nvSpPr>
          <p:cNvPr id="14" name="Rectangle 13"/>
          <p:cNvSpPr/>
          <p:nvPr/>
        </p:nvSpPr>
        <p:spPr>
          <a:xfrm>
            <a:off x="625346" y="2062671"/>
            <a:ext cx="4572000" cy="2369880"/>
          </a:xfrm>
          <a:prstGeom prst="rect">
            <a:avLst/>
          </a:prstGeom>
        </p:spPr>
        <p:txBody>
          <a:bodyPr>
            <a:spAutoFit/>
          </a:bodyPr>
          <a:lstStyle/>
          <a:p>
            <a:r>
              <a:rPr lang="en-US" sz="2400" dirty="0"/>
              <a:t>Separate standards were developed for:</a:t>
            </a:r>
          </a:p>
          <a:p>
            <a:pPr lvl="1" indent="-223838">
              <a:buFont typeface="Arial"/>
              <a:buChar char="•"/>
            </a:pPr>
            <a:r>
              <a:rPr lang="en-US" sz="2000" dirty="0"/>
              <a:t>Local and state policymakers</a:t>
            </a:r>
          </a:p>
          <a:p>
            <a:pPr lvl="1" indent="-223838">
              <a:buFont typeface="Arial"/>
              <a:buChar char="•"/>
            </a:pPr>
            <a:r>
              <a:rPr lang="en-US" sz="2000" dirty="0"/>
              <a:t>District administrators</a:t>
            </a:r>
          </a:p>
          <a:p>
            <a:pPr lvl="1" indent="-223838">
              <a:buFont typeface="Arial"/>
              <a:buChar char="•"/>
            </a:pPr>
            <a:r>
              <a:rPr lang="en-US" sz="2000" dirty="0"/>
              <a:t>District administrators</a:t>
            </a:r>
          </a:p>
          <a:p>
            <a:pPr lvl="1" indent="-223838">
              <a:buFont typeface="Arial"/>
              <a:buChar char="•"/>
            </a:pPr>
            <a:r>
              <a:rPr lang="en-US" sz="2000" dirty="0"/>
              <a:t>Teachers</a:t>
            </a:r>
          </a:p>
          <a:p>
            <a:pPr lvl="1" indent="-223838">
              <a:buFont typeface="Arial"/>
              <a:buChar char="•"/>
            </a:pPr>
            <a:r>
              <a:rPr lang="en-US" sz="2000" dirty="0" smtClean="0"/>
              <a:t>Students and Parents</a:t>
            </a:r>
            <a:endParaRPr lang="en-US" sz="2000" dirty="0"/>
          </a:p>
        </p:txBody>
      </p:sp>
    </p:spTree>
    <p:extLst>
      <p:ext uri="{BB962C8B-B14F-4D97-AF65-F5344CB8AC3E}">
        <p14:creationId xmlns:p14="http://schemas.microsoft.com/office/powerpoint/2010/main" val="2092841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82134" y="5519553"/>
            <a:ext cx="1339349" cy="450589"/>
          </a:xfrm>
          <a:prstGeom prst="rect">
            <a:avLst/>
          </a:prstGeom>
        </p:spPr>
      </p:pic>
      <p:cxnSp>
        <p:nvCxnSpPr>
          <p:cNvPr id="8" name="Straight Connector 7"/>
          <p:cNvCxnSpPr/>
          <p:nvPr/>
        </p:nvCxnSpPr>
        <p:spPr>
          <a:xfrm>
            <a:off x="0" y="1699537"/>
            <a:ext cx="9144000" cy="0"/>
          </a:xfrm>
          <a:prstGeom prst="line">
            <a:avLst/>
          </a:prstGeom>
          <a:ln w="28575" cap="rnd" cmpd="sng">
            <a:solidFill>
              <a:srgbClr val="00A5DD"/>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64695" y="125988"/>
            <a:ext cx="8229600" cy="1143000"/>
          </a:xfrm>
          <a:prstGeom prst="rect">
            <a:avLst/>
          </a:prstGeom>
        </p:spPr>
        <p:txBody>
          <a:bodyPr/>
          <a:lstStyle/>
          <a:p>
            <a:r>
              <a:rPr lang="en-US" sz="3200" dirty="0" smtClean="0">
                <a:solidFill>
                  <a:schemeClr val="bg1">
                    <a:lumMod val="95000"/>
                  </a:schemeClr>
                </a:solidFill>
              </a:rPr>
              <a:t/>
            </a:r>
            <a:br>
              <a:rPr lang="en-US" sz="3200" dirty="0" smtClean="0">
                <a:solidFill>
                  <a:schemeClr val="bg1">
                    <a:lumMod val="95000"/>
                  </a:schemeClr>
                </a:solidFill>
              </a:rPr>
            </a:br>
            <a:r>
              <a:rPr lang="en-US" sz="3200" dirty="0" smtClean="0">
                <a:solidFill>
                  <a:schemeClr val="bg1">
                    <a:lumMod val="95000"/>
                  </a:schemeClr>
                </a:solidFill>
              </a:rPr>
              <a:t>Assessment Literacy Standards </a:t>
            </a:r>
            <a:r>
              <a:rPr lang="en-US" sz="3200" dirty="0">
                <a:solidFill>
                  <a:schemeClr val="bg1">
                    <a:lumMod val="95000"/>
                  </a:schemeClr>
                </a:solidFill>
              </a:rPr>
              <a:t>Development</a:t>
            </a:r>
            <a:r>
              <a:rPr lang="en-US" dirty="0">
                <a:solidFill>
                  <a:schemeClr val="bg1">
                    <a:lumMod val="95000"/>
                  </a:schemeClr>
                </a:solidFill>
              </a:rPr>
              <a:t/>
            </a:r>
            <a:br>
              <a:rPr lang="en-US" dirty="0">
                <a:solidFill>
                  <a:schemeClr val="bg1">
                    <a:lumMod val="95000"/>
                  </a:schemeClr>
                </a:solidFill>
              </a:rPr>
            </a:br>
            <a:endParaRPr lang="en-US" dirty="0"/>
          </a:p>
        </p:txBody>
      </p:sp>
      <p:sp>
        <p:nvSpPr>
          <p:cNvPr id="3" name="Text Placeholder 2"/>
          <p:cNvSpPr>
            <a:spLocks noGrp="1"/>
          </p:cNvSpPr>
          <p:nvPr>
            <p:ph type="body" idx="1"/>
          </p:nvPr>
        </p:nvSpPr>
        <p:spPr>
          <a:xfrm>
            <a:off x="264695" y="1981437"/>
            <a:ext cx="8229600" cy="4525963"/>
          </a:xfrm>
          <a:prstGeom prst="rect">
            <a:avLst/>
          </a:prstGeom>
        </p:spPr>
        <p:txBody>
          <a:bodyPr/>
          <a:lstStyle/>
          <a:p>
            <a:pPr marL="0" indent="0">
              <a:buNone/>
            </a:pPr>
            <a:r>
              <a:rPr lang="en-US" sz="2400" dirty="0"/>
              <a:t>The MAC Assessment Literacy standards include</a:t>
            </a:r>
          </a:p>
          <a:p>
            <a:pPr marL="455613" lvl="1" indent="-233363">
              <a:buFont typeface="Arial"/>
              <a:buChar char="•"/>
            </a:pPr>
            <a:r>
              <a:rPr lang="en-US" sz="2000" dirty="0">
                <a:solidFill>
                  <a:schemeClr val="bg2"/>
                </a:solidFill>
              </a:rPr>
              <a:t>Dispositions (i.e., beliefs)</a:t>
            </a:r>
          </a:p>
          <a:p>
            <a:pPr marL="455613" lvl="1" indent="-233363">
              <a:buFont typeface="Arial"/>
              <a:buChar char="•"/>
            </a:pPr>
            <a:r>
              <a:rPr lang="en-US" sz="2000" dirty="0">
                <a:solidFill>
                  <a:schemeClr val="bg2"/>
                </a:solidFill>
              </a:rPr>
              <a:t>Knowledge </a:t>
            </a:r>
          </a:p>
          <a:p>
            <a:pPr marL="455613" lvl="1" indent="-233363">
              <a:buFont typeface="Arial"/>
              <a:buChar char="•"/>
            </a:pPr>
            <a:r>
              <a:rPr lang="en-US" sz="2000" dirty="0">
                <a:solidFill>
                  <a:schemeClr val="bg2"/>
                </a:solidFill>
              </a:rPr>
              <a:t>Performance (i.e., skills) </a:t>
            </a:r>
            <a:endParaRPr lang="en-US" sz="2000" dirty="0" smtClean="0">
              <a:solidFill>
                <a:schemeClr val="bg2"/>
              </a:solidFill>
            </a:endParaRPr>
          </a:p>
          <a:p>
            <a:pPr marL="222250" lvl="1" indent="0"/>
            <a:endParaRPr lang="en-US" dirty="0">
              <a:solidFill>
                <a:schemeClr val="bg2"/>
              </a:solidFill>
            </a:endParaRPr>
          </a:p>
          <a:p>
            <a:pPr marL="0" indent="0">
              <a:buNone/>
            </a:pPr>
            <a:r>
              <a:rPr lang="en-US" sz="2400" dirty="0"/>
              <a:t>Goal—provide a common basis for work in increasing assessment literacy</a:t>
            </a:r>
          </a:p>
          <a:p>
            <a:endParaRPr lang="en-US" dirty="0"/>
          </a:p>
        </p:txBody>
      </p:sp>
    </p:spTree>
    <p:extLst>
      <p:ext uri="{BB962C8B-B14F-4D97-AF65-F5344CB8AC3E}">
        <p14:creationId xmlns:p14="http://schemas.microsoft.com/office/powerpoint/2010/main" val="2346627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00"/>
          <p:cNvSpPr txBox="1">
            <a:spLocks noGrp="1"/>
          </p:cNvSpPr>
          <p:nvPr>
            <p:ph type="title"/>
          </p:nvPr>
        </p:nvSpPr>
        <p:spPr>
          <a:xfrm>
            <a:off x="457200" y="91440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smtClean="0"/>
              <a:t>Let’s take a look…</a:t>
            </a:r>
            <a:endParaRPr dirty="0"/>
          </a:p>
        </p:txBody>
      </p:sp>
      <p:pic>
        <p:nvPicPr>
          <p:cNvPr id="2" name="Picture 1"/>
          <p:cNvPicPr>
            <a:picLocks noChangeAspect="1"/>
          </p:cNvPicPr>
          <p:nvPr/>
        </p:nvPicPr>
        <p:blipFill>
          <a:blip r:embed="rId3"/>
          <a:stretch>
            <a:fillRect/>
          </a:stretch>
        </p:blipFill>
        <p:spPr>
          <a:xfrm>
            <a:off x="2238651" y="2181004"/>
            <a:ext cx="4804201" cy="38572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01"/>
          <p:cNvSpPr txBox="1">
            <a:spLocks noGrp="1"/>
          </p:cNvSpPr>
          <p:nvPr>
            <p:ph type="title"/>
          </p:nvPr>
        </p:nvSpPr>
        <p:spPr>
          <a:xfrm>
            <a:off x="409074" y="1485041"/>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Assessment </a:t>
            </a:r>
            <a:r>
              <a:rPr lang="en-US" dirty="0" smtClean="0"/>
              <a:t>Literacy and Formative Assessment…The Intersections</a:t>
            </a:r>
            <a:br>
              <a:rPr lang="en-US" dirty="0" smtClean="0"/>
            </a:br>
            <a:r>
              <a:rPr lang="en-US" dirty="0" smtClean="0"/>
              <a:t>If students, teachers, and administrators engage in the Formative Assessment Process with fidelity…oh the places we’ll go!</a:t>
            </a:r>
            <a:endParaRPr dirty="0"/>
          </a:p>
        </p:txBody>
      </p:sp>
      <p:graphicFrame>
        <p:nvGraphicFramePr>
          <p:cNvPr id="2" name="Table 1"/>
          <p:cNvGraphicFramePr>
            <a:graphicFrameLocks noGrp="1"/>
          </p:cNvGraphicFramePr>
          <p:nvPr>
            <p:extLst>
              <p:ext uri="{D42A27DB-BD31-4B8C-83A1-F6EECF244321}">
                <p14:modId xmlns:p14="http://schemas.microsoft.com/office/powerpoint/2010/main" val="1898022749"/>
              </p:ext>
            </p:extLst>
          </p:nvPr>
        </p:nvGraphicFramePr>
        <p:xfrm>
          <a:off x="1168782" y="4824690"/>
          <a:ext cx="6978314" cy="1815021"/>
        </p:xfrm>
        <a:graphic>
          <a:graphicData uri="http://schemas.openxmlformats.org/drawingml/2006/table">
            <a:tbl>
              <a:tblPr firstRow="1" firstCol="1" bandRow="1">
                <a:tableStyleId>{0D4061B2-CD4E-4334-A72A-40F76F519B23}</a:tableStyleId>
              </a:tblPr>
              <a:tblGrid>
                <a:gridCol w="1744337">
                  <a:extLst>
                    <a:ext uri="{9D8B030D-6E8A-4147-A177-3AD203B41FA5}">
                      <a16:colId xmlns:a16="http://schemas.microsoft.com/office/drawing/2014/main" val="158839006"/>
                    </a:ext>
                  </a:extLst>
                </a:gridCol>
                <a:gridCol w="1744337">
                  <a:extLst>
                    <a:ext uri="{9D8B030D-6E8A-4147-A177-3AD203B41FA5}">
                      <a16:colId xmlns:a16="http://schemas.microsoft.com/office/drawing/2014/main" val="758871829"/>
                    </a:ext>
                  </a:extLst>
                </a:gridCol>
                <a:gridCol w="1744820">
                  <a:extLst>
                    <a:ext uri="{9D8B030D-6E8A-4147-A177-3AD203B41FA5}">
                      <a16:colId xmlns:a16="http://schemas.microsoft.com/office/drawing/2014/main" val="3205542272"/>
                    </a:ext>
                  </a:extLst>
                </a:gridCol>
                <a:gridCol w="1744820">
                  <a:extLst>
                    <a:ext uri="{9D8B030D-6E8A-4147-A177-3AD203B41FA5}">
                      <a16:colId xmlns:a16="http://schemas.microsoft.com/office/drawing/2014/main" val="2421202853"/>
                    </a:ext>
                  </a:extLst>
                </a:gridCol>
              </a:tblGrid>
              <a:tr h="0">
                <a:tc>
                  <a:txBody>
                    <a:bodyPr/>
                    <a:lstStyle/>
                    <a:p>
                      <a:pPr marL="0" marR="0" algn="ctr">
                        <a:lnSpc>
                          <a:spcPct val="107000"/>
                        </a:lnSpc>
                        <a:spcBef>
                          <a:spcPts val="0"/>
                        </a:spcBef>
                        <a:spcAft>
                          <a:spcPts val="0"/>
                        </a:spcAft>
                      </a:pPr>
                      <a:r>
                        <a:rPr lang="en-US" sz="1400">
                          <a:effectLst/>
                        </a:rPr>
                        <a:t>FA Components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nchor="ctr"/>
                </a:tc>
                <a:tc>
                  <a:txBody>
                    <a:bodyPr/>
                    <a:lstStyle/>
                    <a:p>
                      <a:pPr marL="0" marR="0" algn="ctr">
                        <a:lnSpc>
                          <a:spcPct val="107000"/>
                        </a:lnSpc>
                        <a:spcBef>
                          <a:spcPts val="0"/>
                        </a:spcBef>
                        <a:spcAft>
                          <a:spcPts val="0"/>
                        </a:spcAft>
                      </a:pPr>
                      <a:r>
                        <a:rPr lang="en-US" sz="1400">
                          <a:effectLst/>
                        </a:rPr>
                        <a:t>Students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nchor="ctr"/>
                </a:tc>
                <a:tc>
                  <a:txBody>
                    <a:bodyPr/>
                    <a:lstStyle/>
                    <a:p>
                      <a:pPr marL="0" marR="0" algn="ctr">
                        <a:lnSpc>
                          <a:spcPct val="107000"/>
                        </a:lnSpc>
                        <a:spcBef>
                          <a:spcPts val="0"/>
                        </a:spcBef>
                        <a:spcAft>
                          <a:spcPts val="0"/>
                        </a:spcAft>
                      </a:pPr>
                      <a:r>
                        <a:rPr lang="en-US" sz="1400">
                          <a:effectLst/>
                        </a:rPr>
                        <a:t>Teachers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nchor="ctr"/>
                </a:tc>
                <a:tc>
                  <a:txBody>
                    <a:bodyPr/>
                    <a:lstStyle/>
                    <a:p>
                      <a:pPr marL="0" marR="0" algn="ctr">
                        <a:lnSpc>
                          <a:spcPct val="107000"/>
                        </a:lnSpc>
                        <a:spcBef>
                          <a:spcPts val="0"/>
                        </a:spcBef>
                        <a:spcAft>
                          <a:spcPts val="0"/>
                        </a:spcAft>
                      </a:pPr>
                      <a:r>
                        <a:rPr lang="en-US" sz="1400">
                          <a:effectLst/>
                        </a:rPr>
                        <a:t>Building Administrators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nchor="ctr"/>
                </a:tc>
                <a:extLst>
                  <a:ext uri="{0D108BD9-81ED-4DB2-BD59-A6C34878D82A}">
                    <a16:rowId xmlns:a16="http://schemas.microsoft.com/office/drawing/2014/main" val="3571654871"/>
                  </a:ext>
                </a:extLst>
              </a:tr>
              <a:tr h="170756">
                <a:tc>
                  <a:txBody>
                    <a:bodyPr/>
                    <a:lstStyle/>
                    <a:p>
                      <a:pPr marL="0" marR="0">
                        <a:lnSpc>
                          <a:spcPct val="107000"/>
                        </a:lnSpc>
                        <a:spcBef>
                          <a:spcPts val="0"/>
                        </a:spcBef>
                        <a:spcAft>
                          <a:spcPts val="0"/>
                        </a:spcAft>
                      </a:pPr>
                      <a:r>
                        <a:rPr lang="en-US" sz="1200">
                          <a:effectLst/>
                        </a:rPr>
                        <a:t>Planning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tc>
                <a:extLst>
                  <a:ext uri="{0D108BD9-81ED-4DB2-BD59-A6C34878D82A}">
                    <a16:rowId xmlns:a16="http://schemas.microsoft.com/office/drawing/2014/main" val="1112280673"/>
                  </a:ext>
                </a:extLst>
              </a:tr>
              <a:tr h="170756">
                <a:tc>
                  <a:txBody>
                    <a:bodyPr/>
                    <a:lstStyle/>
                    <a:p>
                      <a:pPr marL="0" marR="0">
                        <a:lnSpc>
                          <a:spcPct val="107000"/>
                        </a:lnSpc>
                        <a:spcBef>
                          <a:spcPts val="0"/>
                        </a:spcBef>
                        <a:spcAft>
                          <a:spcPts val="0"/>
                        </a:spcAft>
                      </a:pPr>
                      <a:r>
                        <a:rPr lang="en-US" sz="1200">
                          <a:effectLst/>
                        </a:rPr>
                        <a:t>Learning Target Use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tc>
                <a:extLst>
                  <a:ext uri="{0D108BD9-81ED-4DB2-BD59-A6C34878D82A}">
                    <a16:rowId xmlns:a16="http://schemas.microsoft.com/office/drawing/2014/main" val="899800779"/>
                  </a:ext>
                </a:extLst>
              </a:tr>
              <a:tr h="350553">
                <a:tc>
                  <a:txBody>
                    <a:bodyPr/>
                    <a:lstStyle/>
                    <a:p>
                      <a:pPr marL="0" marR="0">
                        <a:lnSpc>
                          <a:spcPct val="107000"/>
                        </a:lnSpc>
                        <a:spcBef>
                          <a:spcPts val="0"/>
                        </a:spcBef>
                        <a:spcAft>
                          <a:spcPts val="0"/>
                        </a:spcAft>
                      </a:pPr>
                      <a:r>
                        <a:rPr lang="en-US" sz="1200">
                          <a:effectLst/>
                        </a:rPr>
                        <a:t>Eliciting Evidence of Student Understanding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tc>
                <a:extLst>
                  <a:ext uri="{0D108BD9-81ED-4DB2-BD59-A6C34878D82A}">
                    <a16:rowId xmlns:a16="http://schemas.microsoft.com/office/drawing/2014/main" val="290074725"/>
                  </a:ext>
                </a:extLst>
              </a:tr>
              <a:tr h="170756">
                <a:tc>
                  <a:txBody>
                    <a:bodyPr/>
                    <a:lstStyle/>
                    <a:p>
                      <a:pPr marL="0" marR="0">
                        <a:lnSpc>
                          <a:spcPct val="107000"/>
                        </a:lnSpc>
                        <a:spcBef>
                          <a:spcPts val="0"/>
                        </a:spcBef>
                        <a:spcAft>
                          <a:spcPts val="0"/>
                        </a:spcAft>
                      </a:pPr>
                      <a:r>
                        <a:rPr lang="en-US" sz="1200">
                          <a:effectLst/>
                        </a:rPr>
                        <a:t>Formative Feedback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tc>
                <a:extLst>
                  <a:ext uri="{0D108BD9-81ED-4DB2-BD59-A6C34878D82A}">
                    <a16:rowId xmlns:a16="http://schemas.microsoft.com/office/drawing/2014/main" val="2595641533"/>
                  </a:ext>
                </a:extLst>
              </a:tr>
              <a:tr h="350553">
                <a:tc>
                  <a:txBody>
                    <a:bodyPr/>
                    <a:lstStyle/>
                    <a:p>
                      <a:pPr marL="0" marR="0">
                        <a:lnSpc>
                          <a:spcPct val="107000"/>
                        </a:lnSpc>
                        <a:spcBef>
                          <a:spcPts val="0"/>
                        </a:spcBef>
                        <a:spcAft>
                          <a:spcPts val="0"/>
                        </a:spcAft>
                      </a:pPr>
                      <a:r>
                        <a:rPr lang="en-US" sz="1200">
                          <a:effectLst/>
                        </a:rPr>
                        <a:t>Instructional &amp; Learning Decisions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tc>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913" marR="58913" marT="0" marB="0"/>
                </a:tc>
                <a:extLst>
                  <a:ext uri="{0D108BD9-81ED-4DB2-BD59-A6C34878D82A}">
                    <a16:rowId xmlns:a16="http://schemas.microsoft.com/office/drawing/2014/main" val="240303275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02"/>
          <p:cNvSpPr txBox="1">
            <a:spLocks noGrp="1"/>
          </p:cNvSpPr>
          <p:nvPr>
            <p:ph type="title"/>
          </p:nvPr>
        </p:nvSpPr>
        <p:spPr>
          <a:xfrm>
            <a:off x="457200" y="91440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Video:</a:t>
            </a:r>
            <a:endParaRPr/>
          </a:p>
          <a:p>
            <a:pPr marL="0" lvl="0" indent="0" algn="ctr" rtl="0">
              <a:spcBef>
                <a:spcPts val="0"/>
              </a:spcBef>
              <a:spcAft>
                <a:spcPts val="0"/>
              </a:spcAft>
              <a:buNone/>
            </a:pPr>
            <a:r>
              <a:rPr lang="en-US"/>
              <a:t>conjectures or kindergarten teacher counting collections</a:t>
            </a:r>
            <a:endParaRPr/>
          </a:p>
        </p:txBody>
      </p:sp>
      <p:sp>
        <p:nvSpPr>
          <p:cNvPr id="427" name="Google Shape;427;p102"/>
          <p:cNvSpPr txBox="1"/>
          <p:nvPr/>
        </p:nvSpPr>
        <p:spPr>
          <a:xfrm>
            <a:off x="1505125" y="3358425"/>
            <a:ext cx="7119300" cy="21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Include similar table from previous slide with focused verbs to help the participants know what to focus on while they are watching the video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03"/>
          <p:cNvSpPr txBox="1">
            <a:spLocks noGrp="1"/>
          </p:cNvSpPr>
          <p:nvPr>
            <p:ph type="title"/>
          </p:nvPr>
        </p:nvSpPr>
        <p:spPr>
          <a:xfrm>
            <a:off x="457200" y="91440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Dialogue around what participants are seeing in the video</a:t>
            </a:r>
            <a:endParaRPr/>
          </a:p>
        </p:txBody>
      </p:sp>
      <p:sp>
        <p:nvSpPr>
          <p:cNvPr id="434" name="Google Shape;434;p103"/>
          <p:cNvSpPr txBox="1"/>
          <p:nvPr/>
        </p:nvSpPr>
        <p:spPr>
          <a:xfrm>
            <a:off x="1378950" y="3181875"/>
            <a:ext cx="6110100" cy="23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What are you seeing around what the teachers/students/administrators know about assessment literacy and formative assessment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1"/>
          <p:cNvSpPr txBox="1">
            <a:spLocks noGrp="1"/>
          </p:cNvSpPr>
          <p:nvPr>
            <p:ph type="title"/>
          </p:nvPr>
        </p:nvSpPr>
        <p:spPr>
          <a:xfrm>
            <a:off x="381000" y="23622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40909"/>
              </a:lnSpc>
              <a:spcBef>
                <a:spcPts val="0"/>
              </a:spcBef>
              <a:spcAft>
                <a:spcPts val="0"/>
              </a:spcAft>
              <a:buNone/>
            </a:pPr>
            <a:r>
              <a:rPr lang="en-US" sz="8800" b="1" i="0" u="none" strike="noStrike" cap="none">
                <a:solidFill>
                  <a:srgbClr val="89DAF5"/>
                </a:solidFill>
                <a:latin typeface="Architects Daughter"/>
                <a:ea typeface="Architects Daughter"/>
                <a:cs typeface="Architects Daughter"/>
                <a:sym typeface="Architects Daughter"/>
              </a:rPr>
              <a:t>Outcomes</a:t>
            </a:r>
            <a:endParaRPr sz="8800" b="1" i="0" u="none" strike="noStrike" cap="none">
              <a:solidFill>
                <a:srgbClr val="89DAF5"/>
              </a:solidFill>
              <a:latin typeface="Architects Daughter"/>
              <a:ea typeface="Architects Daughter"/>
              <a:cs typeface="Architects Daughter"/>
              <a:sym typeface="Architects Daughte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04"/>
          <p:cNvSpPr txBox="1">
            <a:spLocks noGrp="1"/>
          </p:cNvSpPr>
          <p:nvPr>
            <p:ph type="title"/>
          </p:nvPr>
        </p:nvSpPr>
        <p:spPr>
          <a:xfrm>
            <a:off x="385100" y="1734475"/>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How might your thinking be different now and what might be your next steps toward improving your own practice (FA and assessment literacy knowledge of balanced assessment)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549275" y="107950"/>
            <a:ext cx="8042275" cy="1035050"/>
          </a:xfrm>
        </p:spPr>
        <p:txBody>
          <a:bodyPr/>
          <a:lstStyle/>
          <a:p>
            <a:r>
              <a:rPr lang="en-US" altLang="en-US" sz="4000" smtClean="0">
                <a:ea typeface="ＭＳ Ｐゴシック" panose="020B0600070205080204" pitchFamily="34" charset="-128"/>
              </a:rPr>
              <a:t>Interested in 2019-20 FAME?</a:t>
            </a:r>
          </a:p>
        </p:txBody>
      </p:sp>
      <p:pic>
        <p:nvPicPr>
          <p:cNvPr id="14745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16138" y="2119313"/>
            <a:ext cx="4891087" cy="3603625"/>
          </a:xfrm>
          <a:noFill/>
        </p:spPr>
      </p:pic>
      <p:sp>
        <p:nvSpPr>
          <p:cNvPr id="147460" name="TextBox 3"/>
          <p:cNvSpPr txBox="1">
            <a:spLocks noChangeArrowheads="1"/>
          </p:cNvSpPr>
          <p:nvPr/>
        </p:nvSpPr>
        <p:spPr bwMode="auto">
          <a:xfrm rot="-1062910">
            <a:off x="3436938" y="2454275"/>
            <a:ext cx="24923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2400">
                <a:solidFill>
                  <a:srgbClr val="000000"/>
                </a:solidFill>
                <a:latin typeface="News Gothic MT" pitchFamily="8" charset="0"/>
              </a:rPr>
              <a:t>Name</a:t>
            </a:r>
          </a:p>
          <a:p>
            <a:pPr eaLnBrk="1" hangingPunct="1">
              <a:buFont typeface="Arial" panose="020B0604020202020204" pitchFamily="34" charset="0"/>
              <a:buChar char="•"/>
            </a:pPr>
            <a:r>
              <a:rPr lang="en-US" altLang="en-US" sz="2400">
                <a:solidFill>
                  <a:srgbClr val="000000"/>
                </a:solidFill>
                <a:latin typeface="News Gothic MT" pitchFamily="8" charset="0"/>
              </a:rPr>
              <a:t>Professional Role</a:t>
            </a:r>
          </a:p>
          <a:p>
            <a:pPr eaLnBrk="1" hangingPunct="1">
              <a:buFont typeface="Arial" panose="020B0604020202020204" pitchFamily="34" charset="0"/>
              <a:buChar char="•"/>
            </a:pPr>
            <a:r>
              <a:rPr lang="en-US" altLang="en-US" sz="2400">
                <a:solidFill>
                  <a:srgbClr val="000000"/>
                </a:solidFill>
                <a:latin typeface="News Gothic MT" pitchFamily="8" charset="0"/>
              </a:rPr>
              <a:t>District Name</a:t>
            </a:r>
          </a:p>
          <a:p>
            <a:pPr eaLnBrk="1" hangingPunct="1">
              <a:buFont typeface="Arial" panose="020B0604020202020204" pitchFamily="34" charset="0"/>
              <a:buChar char="•"/>
            </a:pPr>
            <a:r>
              <a:rPr lang="en-US" altLang="en-US" sz="2400">
                <a:solidFill>
                  <a:srgbClr val="000000"/>
                </a:solidFill>
                <a:latin typeface="News Gothic MT" pitchFamily="8" charset="0"/>
              </a:rPr>
              <a:t>Email</a:t>
            </a:r>
          </a:p>
        </p:txBody>
      </p:sp>
    </p:spTree>
    <p:extLst>
      <p:ext uri="{BB962C8B-B14F-4D97-AF65-F5344CB8AC3E}">
        <p14:creationId xmlns:p14="http://schemas.microsoft.com/office/powerpoint/2010/main" val="6384197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106"/>
          <p:cNvSpPr txBox="1">
            <a:spLocks noGrp="1"/>
          </p:cNvSpPr>
          <p:nvPr>
            <p:ph type="body" idx="1"/>
          </p:nvPr>
        </p:nvSpPr>
        <p:spPr>
          <a:xfrm>
            <a:off x="4191000" y="3246254"/>
            <a:ext cx="5786450" cy="8048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C358F"/>
              </a:buClr>
              <a:buSzPts val="4400"/>
              <a:buFont typeface="Noto Sans Symbols"/>
              <a:buNone/>
            </a:pPr>
            <a:r>
              <a:rPr lang="en-US" sz="4400" b="1" i="0" u="none" strike="noStrike" cap="none">
                <a:solidFill>
                  <a:schemeClr val="lt1"/>
                </a:solidFill>
                <a:latin typeface="Helvetica Neue"/>
                <a:ea typeface="Helvetica Neue"/>
                <a:cs typeface="Helvetica Neue"/>
                <a:sym typeface="Helvetica Neue"/>
              </a:rPr>
              <a:t>Thank You!</a:t>
            </a:r>
            <a:endParaRPr/>
          </a:p>
        </p:txBody>
      </p:sp>
      <p:pic>
        <p:nvPicPr>
          <p:cNvPr id="453" name="Google Shape;453;p106"/>
          <p:cNvPicPr preferRelativeResize="0"/>
          <p:nvPr/>
        </p:nvPicPr>
        <p:blipFill rotWithShape="1">
          <a:blip r:embed="rId3">
            <a:alphaModFix/>
          </a:blip>
          <a:srcRect/>
          <a:stretch/>
        </p:blipFill>
        <p:spPr>
          <a:xfrm>
            <a:off x="304800" y="5410200"/>
            <a:ext cx="2743200" cy="1219200"/>
          </a:xfrm>
          <a:prstGeom prst="rect">
            <a:avLst/>
          </a:prstGeom>
          <a:noFill/>
          <a:ln>
            <a:noFill/>
          </a:ln>
        </p:spPr>
      </p:pic>
      <p:pic>
        <p:nvPicPr>
          <p:cNvPr id="454" name="Google Shape;454;p106" descr="KROJOA56_FAME.jpg"/>
          <p:cNvPicPr preferRelativeResize="0"/>
          <p:nvPr/>
        </p:nvPicPr>
        <p:blipFill rotWithShape="1">
          <a:blip r:embed="rId4">
            <a:alphaModFix/>
          </a:blip>
          <a:srcRect/>
          <a:stretch/>
        </p:blipFill>
        <p:spPr>
          <a:xfrm>
            <a:off x="6853250" y="0"/>
            <a:ext cx="2242948" cy="2659092"/>
          </a:xfrm>
          <a:prstGeom prst="rect">
            <a:avLst/>
          </a:prstGeom>
          <a:noFill/>
          <a:ln>
            <a:noFill/>
          </a:ln>
        </p:spPr>
      </p:pic>
      <p:pic>
        <p:nvPicPr>
          <p:cNvPr id="455" name="Google Shape;455;p106"/>
          <p:cNvPicPr preferRelativeResize="0"/>
          <p:nvPr/>
        </p:nvPicPr>
        <p:blipFill rotWithShape="1">
          <a:blip r:embed="rId5">
            <a:alphaModFix/>
          </a:blip>
          <a:srcRect/>
          <a:stretch/>
        </p:blipFill>
        <p:spPr>
          <a:xfrm>
            <a:off x="0" y="-1"/>
            <a:ext cx="5181600" cy="5278153"/>
          </a:xfrm>
          <a:prstGeom prst="rect">
            <a:avLst/>
          </a:prstGeom>
          <a:noFill/>
          <a:ln>
            <a:noFill/>
          </a:ln>
        </p:spPr>
      </p:pic>
      <p:pic>
        <p:nvPicPr>
          <p:cNvPr id="456" name="Google Shape;456;p106"/>
          <p:cNvPicPr preferRelativeResize="0"/>
          <p:nvPr/>
        </p:nvPicPr>
        <p:blipFill rotWithShape="1">
          <a:blip r:embed="rId6">
            <a:alphaModFix/>
          </a:blip>
          <a:srcRect/>
          <a:stretch/>
        </p:blipFill>
        <p:spPr>
          <a:xfrm>
            <a:off x="205451" y="5410200"/>
            <a:ext cx="2819400" cy="13406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92"/>
          <p:cNvSpPr txBox="1">
            <a:spLocks noGrp="1"/>
          </p:cNvSpPr>
          <p:nvPr>
            <p:ph type="body" idx="1"/>
          </p:nvPr>
        </p:nvSpPr>
        <p:spPr>
          <a:xfrm>
            <a:off x="505825" y="1252125"/>
            <a:ext cx="8382000" cy="4526100"/>
          </a:xfrm>
          <a:prstGeom prst="rect">
            <a:avLst/>
          </a:prstGeom>
          <a:noFill/>
          <a:ln>
            <a:noFill/>
          </a:ln>
        </p:spPr>
        <p:txBody>
          <a:bodyPr spcFirstLastPara="1" wrap="square" lIns="0" tIns="0" rIns="0" bIns="0" anchor="t" anchorCtr="0">
            <a:noAutofit/>
          </a:bodyPr>
          <a:lstStyle/>
          <a:p>
            <a:pPr marL="255587" marR="0" lvl="0" indent="-242887" algn="l" rtl="0">
              <a:lnSpc>
                <a:spcPct val="100000"/>
              </a:lnSpc>
              <a:spcBef>
                <a:spcPts val="1200"/>
              </a:spcBef>
              <a:spcAft>
                <a:spcPts val="0"/>
              </a:spcAft>
              <a:buClr>
                <a:srgbClr val="00B0F0"/>
              </a:buClr>
              <a:buSzPts val="2800"/>
              <a:buFont typeface="Noto Sans Symbols"/>
              <a:buChar char="▪"/>
            </a:pPr>
            <a:r>
              <a:rPr lang="en-US" sz="2800">
                <a:solidFill>
                  <a:srgbClr val="3F3F3F"/>
                </a:solidFill>
                <a:latin typeface="Helvetica Neue"/>
                <a:ea typeface="Helvetica Neue"/>
                <a:cs typeface="Helvetica Neue"/>
                <a:sym typeface="Helvetica Neue"/>
              </a:rPr>
              <a:t>Recognize formative assessment as a process</a:t>
            </a:r>
            <a:endParaRPr sz="2800">
              <a:solidFill>
                <a:srgbClr val="3F3F3F"/>
              </a:solidFill>
              <a:latin typeface="Helvetica Neue"/>
              <a:ea typeface="Helvetica Neue"/>
              <a:cs typeface="Helvetica Neue"/>
              <a:sym typeface="Helvetica Neue"/>
            </a:endParaRPr>
          </a:p>
          <a:p>
            <a:pPr marL="255587" marR="0" lvl="0" indent="-242887" algn="l" rtl="0">
              <a:lnSpc>
                <a:spcPct val="100000"/>
              </a:lnSpc>
              <a:spcBef>
                <a:spcPts val="1200"/>
              </a:spcBef>
              <a:spcAft>
                <a:spcPts val="0"/>
              </a:spcAft>
              <a:buClr>
                <a:srgbClr val="00B0F0"/>
              </a:buClr>
              <a:buSzPts val="2800"/>
              <a:buFont typeface="Helvetica Neue"/>
              <a:buChar char="▪"/>
            </a:pPr>
            <a:r>
              <a:rPr lang="en-US" sz="2800">
                <a:solidFill>
                  <a:srgbClr val="3F3F3F"/>
                </a:solidFill>
                <a:latin typeface="Helvetica Neue"/>
                <a:ea typeface="Helvetica Neue"/>
                <a:cs typeface="Helvetica Neue"/>
                <a:sym typeface="Helvetica Neue"/>
              </a:rPr>
              <a:t>Acknowledge the benefits of a balanced assessment system</a:t>
            </a:r>
            <a:endParaRPr sz="2800">
              <a:solidFill>
                <a:srgbClr val="3F3F3F"/>
              </a:solidFill>
              <a:latin typeface="Helvetica Neue"/>
              <a:ea typeface="Helvetica Neue"/>
              <a:cs typeface="Helvetica Neue"/>
              <a:sym typeface="Helvetica Neue"/>
            </a:endParaRPr>
          </a:p>
          <a:p>
            <a:pPr marL="255587" marR="0" lvl="0" indent="-242887" algn="l" rtl="0">
              <a:lnSpc>
                <a:spcPct val="100000"/>
              </a:lnSpc>
              <a:spcBef>
                <a:spcPts val="1200"/>
              </a:spcBef>
              <a:spcAft>
                <a:spcPts val="0"/>
              </a:spcAft>
              <a:buClr>
                <a:srgbClr val="00B0F0"/>
              </a:buClr>
              <a:buSzPts val="2800"/>
              <a:buFont typeface="Helvetica Neue"/>
              <a:buChar char="▪"/>
            </a:pPr>
            <a:r>
              <a:rPr lang="en-US" sz="2800">
                <a:solidFill>
                  <a:srgbClr val="3F3F3F"/>
                </a:solidFill>
                <a:latin typeface="Helvetica Neue"/>
                <a:ea typeface="Helvetica Neue"/>
                <a:cs typeface="Helvetica Neue"/>
                <a:sym typeface="Helvetica Neue"/>
              </a:rPr>
              <a:t>Recognize the roles and responsibilities of students, teachers, and administrators in an assessment literate classroom</a:t>
            </a:r>
            <a:endParaRPr sz="2800">
              <a:solidFill>
                <a:srgbClr val="3F3F3F"/>
              </a:solidFill>
              <a:latin typeface="Helvetica Neue"/>
              <a:ea typeface="Helvetica Neue"/>
              <a:cs typeface="Helvetica Neue"/>
              <a:sym typeface="Helvetica Neue"/>
            </a:endParaRPr>
          </a:p>
          <a:p>
            <a:pPr marL="255587" marR="0" lvl="0" indent="-242887" algn="l" rtl="0">
              <a:lnSpc>
                <a:spcPct val="100000"/>
              </a:lnSpc>
              <a:spcBef>
                <a:spcPts val="1200"/>
              </a:spcBef>
              <a:spcAft>
                <a:spcPts val="0"/>
              </a:spcAft>
              <a:buClr>
                <a:srgbClr val="00B0F0"/>
              </a:buClr>
              <a:buSzPts val="2800"/>
              <a:buFont typeface="Helvetica Neue"/>
              <a:buChar char="▪"/>
            </a:pPr>
            <a:r>
              <a:rPr lang="en-US" sz="2800">
                <a:solidFill>
                  <a:srgbClr val="3F3F3F"/>
                </a:solidFill>
                <a:latin typeface="Helvetica Neue"/>
                <a:ea typeface="Helvetica Neue"/>
                <a:cs typeface="Helvetica Neue"/>
                <a:sym typeface="Helvetica Neue"/>
              </a:rPr>
              <a:t>Identify the role of the formative assessment process and the assessment literacy standards in a student-centered classroom</a:t>
            </a:r>
            <a:endParaRPr sz="2800">
              <a:solidFill>
                <a:srgbClr val="3F3F3F"/>
              </a:solidFill>
              <a:latin typeface="Helvetica Neue"/>
              <a:ea typeface="Helvetica Neue"/>
              <a:cs typeface="Helvetica Neue"/>
              <a:sym typeface="Helvetica Neue"/>
            </a:endParaRPr>
          </a:p>
          <a:p>
            <a:pPr marL="255587" marR="0" lvl="0" indent="-242887" algn="l" rtl="0">
              <a:lnSpc>
                <a:spcPct val="100000"/>
              </a:lnSpc>
              <a:spcBef>
                <a:spcPts val="1200"/>
              </a:spcBef>
              <a:spcAft>
                <a:spcPts val="0"/>
              </a:spcAft>
              <a:buClr>
                <a:srgbClr val="00B0F0"/>
              </a:buClr>
              <a:buSzPts val="2800"/>
              <a:buFont typeface="Helvetica Neue"/>
              <a:buChar char="▪"/>
            </a:pPr>
            <a:r>
              <a:rPr lang="en-US" sz="2800">
                <a:solidFill>
                  <a:srgbClr val="3F3F3F"/>
                </a:solidFill>
                <a:latin typeface="Helvetica Neue"/>
                <a:ea typeface="Helvetica Neue"/>
                <a:cs typeface="Helvetica Neue"/>
                <a:sym typeface="Helvetica Neue"/>
              </a:rPr>
              <a:t>Reflect on your current practices and identify potential next-steps</a:t>
            </a:r>
            <a:endParaRPr sz="2800">
              <a:solidFill>
                <a:srgbClr val="3F3F3F"/>
              </a:solidFill>
              <a:latin typeface="Helvetica Neue"/>
              <a:ea typeface="Helvetica Neue"/>
              <a:cs typeface="Helvetica Neue"/>
              <a:sym typeface="Helvetica Neue"/>
            </a:endParaRPr>
          </a:p>
        </p:txBody>
      </p:sp>
      <p:sp>
        <p:nvSpPr>
          <p:cNvPr id="339" name="Google Shape;339;p92"/>
          <p:cNvSpPr txBox="1"/>
          <p:nvPr/>
        </p:nvSpPr>
        <p:spPr>
          <a:xfrm>
            <a:off x="457200" y="304800"/>
            <a:ext cx="8763000" cy="1143000"/>
          </a:xfrm>
          <a:prstGeom prst="rect">
            <a:avLst/>
          </a:prstGeom>
          <a:noFill/>
          <a:ln>
            <a:noFill/>
          </a:ln>
        </p:spPr>
        <p:txBody>
          <a:bodyPr spcFirstLastPara="1" wrap="square" lIns="0" tIns="0" rIns="0" bIns="0" anchor="t" anchorCtr="0">
            <a:noAutofit/>
          </a:bodyPr>
          <a:lstStyle/>
          <a:p>
            <a:pPr marL="0" marR="0" lvl="0" indent="0" algn="l" rtl="0">
              <a:lnSpc>
                <a:spcPct val="81818"/>
              </a:lnSpc>
              <a:spcBef>
                <a:spcPts val="0"/>
              </a:spcBef>
              <a:spcAft>
                <a:spcPts val="0"/>
              </a:spcAft>
              <a:buNone/>
            </a:pPr>
            <a:r>
              <a:rPr lang="en-US" sz="4400" b="1">
                <a:solidFill>
                  <a:srgbClr val="0054A4"/>
                </a:solidFill>
                <a:latin typeface="Helvetica Neue"/>
                <a:ea typeface="Helvetica Neue"/>
                <a:cs typeface="Helvetica Neue"/>
                <a:sym typeface="Helvetica Neue"/>
              </a:rPr>
              <a:t>Participant Learning Targets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93"/>
          <p:cNvSpPr txBox="1">
            <a:spLocks noGrp="1"/>
          </p:cNvSpPr>
          <p:nvPr>
            <p:ph type="title"/>
          </p:nvPr>
        </p:nvSpPr>
        <p:spPr>
          <a:xfrm>
            <a:off x="171375" y="274650"/>
            <a:ext cx="87684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4500" b="1" i="0" u="none" strike="noStrike" cap="none">
                <a:solidFill>
                  <a:schemeClr val="lt1"/>
                </a:solidFill>
                <a:latin typeface="Helvetica Neue"/>
                <a:ea typeface="Helvetica Neue"/>
                <a:cs typeface="Helvetica Neue"/>
                <a:sym typeface="Helvetica Neue"/>
              </a:rPr>
              <a:t>Balanced Assessment Systems</a:t>
            </a:r>
            <a:endParaRPr/>
          </a:p>
        </p:txBody>
      </p:sp>
      <p:sp>
        <p:nvSpPr>
          <p:cNvPr id="346" name="Google Shape;346;p93"/>
          <p:cNvSpPr txBox="1">
            <a:spLocks noGrp="1"/>
          </p:cNvSpPr>
          <p:nvPr>
            <p:ph type="body" idx="1"/>
          </p:nvPr>
        </p:nvSpPr>
        <p:spPr>
          <a:xfrm>
            <a:off x="117300" y="1600200"/>
            <a:ext cx="43782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b="1">
              <a:solidFill>
                <a:srgbClr val="C11503"/>
              </a:solidFill>
              <a:latin typeface="Helvetica Neue"/>
              <a:ea typeface="Helvetica Neue"/>
              <a:cs typeface="Helvetica Neue"/>
              <a:sym typeface="Helvetica Neue"/>
            </a:endParaRPr>
          </a:p>
          <a:p>
            <a:pPr marL="0" marR="0" lvl="0" indent="0" algn="l" rtl="0">
              <a:lnSpc>
                <a:spcPct val="150000"/>
              </a:lnSpc>
              <a:spcBef>
                <a:spcPts val="0"/>
              </a:spcBef>
              <a:spcAft>
                <a:spcPts val="0"/>
              </a:spcAft>
              <a:buNone/>
            </a:pPr>
            <a:r>
              <a:rPr lang="en-US" b="1" i="0" u="none" strike="noStrike" cap="none">
                <a:solidFill>
                  <a:srgbClr val="C11503"/>
                </a:solidFill>
                <a:latin typeface="Helvetica Neue"/>
                <a:ea typeface="Helvetica Neue"/>
                <a:cs typeface="Helvetica Neue"/>
                <a:sym typeface="Helvetica Neue"/>
              </a:rPr>
              <a:t>Summative Assessment                        </a:t>
            </a:r>
            <a:endParaRPr b="1">
              <a:solidFill>
                <a:srgbClr val="C11503"/>
              </a:solidFill>
            </a:endParaRPr>
          </a:p>
          <a:p>
            <a:pPr marL="0" marR="0" lvl="0" indent="0" algn="l" rtl="0">
              <a:lnSpc>
                <a:spcPct val="150000"/>
              </a:lnSpc>
              <a:spcBef>
                <a:spcPts val="0"/>
              </a:spcBef>
              <a:spcAft>
                <a:spcPts val="0"/>
              </a:spcAft>
              <a:buClr>
                <a:srgbClr val="888E8E"/>
              </a:buClr>
              <a:buSzPts val="3500"/>
              <a:buFont typeface="Noto Sans Symbols"/>
              <a:buNone/>
            </a:pPr>
            <a:r>
              <a:rPr lang="en-US" b="0" i="0" u="none" strike="noStrike" cap="none">
                <a:solidFill>
                  <a:srgbClr val="262626"/>
                </a:solidFill>
                <a:latin typeface="Helvetica Neue"/>
                <a:ea typeface="Helvetica Neue"/>
                <a:cs typeface="Helvetica Neue"/>
                <a:sym typeface="Helvetica Neue"/>
              </a:rPr>
              <a:t>(Assessment </a:t>
            </a:r>
            <a:r>
              <a:rPr lang="en-US" b="1" i="0" u="none" strike="noStrike" cap="none">
                <a:solidFill>
                  <a:srgbClr val="C11503"/>
                </a:solidFill>
              </a:rPr>
              <a:t>of</a:t>
            </a:r>
            <a:r>
              <a:rPr lang="en-US" b="0" i="0" u="none" strike="noStrike" cap="none">
                <a:solidFill>
                  <a:srgbClr val="262626"/>
                </a:solidFill>
                <a:latin typeface="Helvetica Neue"/>
                <a:ea typeface="Helvetica Neue"/>
                <a:cs typeface="Helvetica Neue"/>
                <a:sym typeface="Helvetica Neue"/>
              </a:rPr>
              <a:t> Learning)</a:t>
            </a:r>
            <a:endParaRPr b="0" i="0" u="none" strike="noStrike" cap="none">
              <a:solidFill>
                <a:srgbClr val="262626"/>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888E8E"/>
              </a:buClr>
              <a:buSzPts val="3500"/>
              <a:buFont typeface="Noto Sans Symbols"/>
              <a:buNone/>
            </a:pPr>
            <a:endParaRPr>
              <a:latin typeface="Helvetica Neue"/>
              <a:ea typeface="Helvetica Neue"/>
              <a:cs typeface="Helvetica Neue"/>
              <a:sym typeface="Helvetica Neue"/>
            </a:endParaRPr>
          </a:p>
          <a:p>
            <a:pPr marL="0" marR="0" lvl="0" indent="0" algn="l" rtl="0">
              <a:lnSpc>
                <a:spcPct val="150000"/>
              </a:lnSpc>
              <a:spcBef>
                <a:spcPts val="0"/>
              </a:spcBef>
              <a:spcAft>
                <a:spcPts val="0"/>
              </a:spcAft>
              <a:buNone/>
            </a:pPr>
            <a:r>
              <a:rPr lang="en-US" b="1" i="0" u="none" strike="noStrike" cap="none">
                <a:solidFill>
                  <a:srgbClr val="8C358F"/>
                </a:solidFill>
                <a:latin typeface="Helvetica Neue"/>
                <a:ea typeface="Helvetica Neue"/>
                <a:cs typeface="Helvetica Neue"/>
                <a:sym typeface="Helvetica Neue"/>
              </a:rPr>
              <a:t>Formative Assessment </a:t>
            </a:r>
            <a:endParaRPr b="1">
              <a:solidFill>
                <a:srgbClr val="8C358F"/>
              </a:solidFill>
            </a:endParaRPr>
          </a:p>
          <a:p>
            <a:pPr marL="0" marR="0" lvl="0" indent="0" algn="l" rtl="0">
              <a:lnSpc>
                <a:spcPct val="150000"/>
              </a:lnSpc>
              <a:spcBef>
                <a:spcPts val="0"/>
              </a:spcBef>
              <a:spcAft>
                <a:spcPts val="0"/>
              </a:spcAft>
              <a:buClr>
                <a:srgbClr val="888E8E"/>
              </a:buClr>
              <a:buSzPts val="3500"/>
              <a:buFont typeface="Noto Sans Symbols"/>
              <a:buNone/>
            </a:pPr>
            <a:r>
              <a:rPr lang="en-US" b="0" i="0" u="none" strike="noStrike" cap="none">
                <a:solidFill>
                  <a:srgbClr val="262626"/>
                </a:solidFill>
                <a:latin typeface="Helvetica Neue"/>
                <a:ea typeface="Helvetica Neue"/>
                <a:cs typeface="Helvetica Neue"/>
                <a:sym typeface="Helvetica Neue"/>
              </a:rPr>
              <a:t>(Assessment </a:t>
            </a:r>
            <a:r>
              <a:rPr lang="en-US" b="1" i="0" u="none" strike="noStrike" cap="none">
                <a:solidFill>
                  <a:srgbClr val="8C358F"/>
                </a:solidFill>
              </a:rPr>
              <a:t>for</a:t>
            </a:r>
            <a:r>
              <a:rPr lang="en-US" b="0" i="0" u="none" strike="noStrike" cap="none">
                <a:solidFill>
                  <a:srgbClr val="8C358F"/>
                </a:solidFill>
                <a:latin typeface="Helvetica Neue"/>
                <a:ea typeface="Helvetica Neue"/>
                <a:cs typeface="Helvetica Neue"/>
                <a:sym typeface="Helvetica Neue"/>
              </a:rPr>
              <a:t> </a:t>
            </a:r>
            <a:r>
              <a:rPr lang="en-US" b="0" i="0" u="none" strike="noStrike" cap="none">
                <a:solidFill>
                  <a:srgbClr val="262626"/>
                </a:solidFill>
                <a:latin typeface="Helvetica Neue"/>
                <a:ea typeface="Helvetica Neue"/>
                <a:cs typeface="Helvetica Neue"/>
                <a:sym typeface="Helvetica Neue"/>
              </a:rPr>
              <a:t>Learning)</a:t>
            </a:r>
            <a:endParaRPr/>
          </a:p>
          <a:p>
            <a:pPr marL="0" marR="0" lvl="0" indent="0" algn="l" rtl="0">
              <a:spcBef>
                <a:spcPts val="0"/>
              </a:spcBef>
              <a:spcAft>
                <a:spcPts val="0"/>
              </a:spcAft>
              <a:buClr>
                <a:srgbClr val="13B5EA"/>
              </a:buClr>
              <a:buSzPts val="3200"/>
              <a:buFont typeface="Arial"/>
              <a:buNone/>
            </a:pPr>
            <a:endParaRPr sz="3200" b="0" i="0" u="none" strike="noStrike" cap="none">
              <a:solidFill>
                <a:srgbClr val="262626"/>
              </a:solidFill>
              <a:latin typeface="Helvetica Neue"/>
              <a:ea typeface="Helvetica Neue"/>
              <a:cs typeface="Helvetica Neue"/>
              <a:sym typeface="Helvetica Neue"/>
            </a:endParaRPr>
          </a:p>
        </p:txBody>
      </p:sp>
      <p:sp>
        <p:nvSpPr>
          <p:cNvPr id="347" name="Google Shape;347;p93"/>
          <p:cNvSpPr txBox="1">
            <a:spLocks noGrp="1"/>
          </p:cNvSpPr>
          <p:nvPr>
            <p:ph type="body" idx="2"/>
          </p:nvPr>
        </p:nvSpPr>
        <p:spPr>
          <a:xfrm>
            <a:off x="4648200" y="1600200"/>
            <a:ext cx="4038600" cy="4526100"/>
          </a:xfrm>
          <a:prstGeom prst="rect">
            <a:avLst/>
          </a:prstGeom>
        </p:spPr>
        <p:txBody>
          <a:bodyPr spcFirstLastPara="1" wrap="square" lIns="91425" tIns="45700" rIns="91425" bIns="45700" anchor="t" anchorCtr="0">
            <a:noAutofit/>
          </a:bodyPr>
          <a:lstStyle/>
          <a:p>
            <a:pPr marL="0" lvl="0" indent="0" algn="l" rtl="0">
              <a:spcBef>
                <a:spcPts val="0"/>
              </a:spcBef>
              <a:spcAft>
                <a:spcPts val="1200"/>
              </a:spcAft>
              <a:buNone/>
            </a:pPr>
            <a:endParaRPr/>
          </a:p>
        </p:txBody>
      </p:sp>
      <p:pic>
        <p:nvPicPr>
          <p:cNvPr id="348" name="Google Shape;348;p93" descr="Image result for formative assessment planning quotes"/>
          <p:cNvPicPr preferRelativeResize="0"/>
          <p:nvPr/>
        </p:nvPicPr>
        <p:blipFill rotWithShape="1">
          <a:blip r:embed="rId3">
            <a:alphaModFix/>
          </a:blip>
          <a:srcRect/>
          <a:stretch/>
        </p:blipFill>
        <p:spPr>
          <a:xfrm>
            <a:off x="4648200" y="2348775"/>
            <a:ext cx="4038600" cy="3028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aphicFrame>
        <p:nvGraphicFramePr>
          <p:cNvPr id="354" name="Google Shape;354;p94"/>
          <p:cNvGraphicFramePr/>
          <p:nvPr/>
        </p:nvGraphicFramePr>
        <p:xfrm>
          <a:off x="0" y="228600"/>
          <a:ext cx="9144025" cy="6477000"/>
        </p:xfrm>
        <a:graphic>
          <a:graphicData uri="http://schemas.openxmlformats.org/drawingml/2006/table">
            <a:tbl>
              <a:tblPr>
                <a:noFill/>
                <a:tableStyleId>{0D4061B2-CD4E-4334-A72A-40F76F519B23}</a:tableStyleId>
              </a:tblPr>
              <a:tblGrid>
                <a:gridCol w="1880075">
                  <a:extLst>
                    <a:ext uri="{9D8B030D-6E8A-4147-A177-3AD203B41FA5}">
                      <a16:colId xmlns:a16="http://schemas.microsoft.com/office/drawing/2014/main" val="20000"/>
                    </a:ext>
                  </a:extLst>
                </a:gridCol>
                <a:gridCol w="2307375">
                  <a:extLst>
                    <a:ext uri="{9D8B030D-6E8A-4147-A177-3AD203B41FA5}">
                      <a16:colId xmlns:a16="http://schemas.microsoft.com/office/drawing/2014/main" val="20001"/>
                    </a:ext>
                  </a:extLst>
                </a:gridCol>
                <a:gridCol w="2563750">
                  <a:extLst>
                    <a:ext uri="{9D8B030D-6E8A-4147-A177-3AD203B41FA5}">
                      <a16:colId xmlns:a16="http://schemas.microsoft.com/office/drawing/2014/main" val="20002"/>
                    </a:ext>
                  </a:extLst>
                </a:gridCol>
                <a:gridCol w="2392825">
                  <a:extLst>
                    <a:ext uri="{9D8B030D-6E8A-4147-A177-3AD203B41FA5}">
                      <a16:colId xmlns:a16="http://schemas.microsoft.com/office/drawing/2014/main" val="20003"/>
                    </a:ext>
                  </a:extLst>
                </a:gridCol>
              </a:tblGrid>
              <a:tr h="767300">
                <a:tc>
                  <a:txBody>
                    <a:bodyPr/>
                    <a:lstStyle/>
                    <a:p>
                      <a:pPr marL="0" marR="0" lvl="0" indent="0" algn="l" rtl="0">
                        <a:lnSpc>
                          <a:spcPct val="100000"/>
                        </a:lnSpc>
                        <a:spcBef>
                          <a:spcPts val="0"/>
                        </a:spcBef>
                        <a:spcAft>
                          <a:spcPts val="0"/>
                        </a:spcAft>
                        <a:buClr>
                          <a:schemeClr val="dk1"/>
                        </a:buClr>
                        <a:buSzPts val="1900"/>
                        <a:buFont typeface="Tahoma"/>
                        <a:buNone/>
                      </a:pPr>
                      <a:endParaRPr sz="1900" b="1" i="0" u="none" strike="noStrike" cap="none">
                        <a:solidFill>
                          <a:schemeClr val="lt1"/>
                        </a:solidFill>
                        <a:latin typeface="Arial"/>
                        <a:ea typeface="Arial"/>
                        <a:cs typeface="Arial"/>
                        <a:sym typeface="Arial"/>
                      </a:endParaRPr>
                    </a:p>
                  </a:txBody>
                  <a:tcPr marL="61725" marR="61725" marT="30875" marB="308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54A4"/>
                    </a:solidFill>
                  </a:tcPr>
                </a:tc>
                <a:tc gridSpan="2">
                  <a:txBody>
                    <a:bodyPr/>
                    <a:lstStyle/>
                    <a:p>
                      <a:pPr marL="0" marR="0" lvl="0" indent="0" algn="ctr" rtl="0">
                        <a:lnSpc>
                          <a:spcPct val="100000"/>
                        </a:lnSpc>
                        <a:spcBef>
                          <a:spcPts val="0"/>
                        </a:spcBef>
                        <a:spcAft>
                          <a:spcPts val="0"/>
                        </a:spcAft>
                        <a:buClr>
                          <a:schemeClr val="lt1"/>
                        </a:buClr>
                        <a:buSzPts val="2400"/>
                        <a:buFont typeface="Calibri"/>
                        <a:buNone/>
                      </a:pPr>
                      <a:r>
                        <a:rPr lang="en-US" sz="2400" b="1" i="0" u="sng" strike="noStrike" cap="none">
                          <a:solidFill>
                            <a:schemeClr val="lt1"/>
                          </a:solidFill>
                          <a:latin typeface="Calibri"/>
                          <a:ea typeface="Calibri"/>
                          <a:cs typeface="Calibri"/>
                          <a:sym typeface="Calibri"/>
                        </a:rPr>
                        <a:t>Summative</a:t>
                      </a:r>
                      <a:endParaRPr/>
                    </a:p>
                  </a:txBody>
                  <a:tcPr marL="61725" marR="61725" marT="30875" marB="308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54A4"/>
                    </a:solidFill>
                  </a:tcPr>
                </a:tc>
                <a:tc hMerge="1">
                  <a:txBody>
                    <a:bodyPr/>
                    <a:lstStyle/>
                    <a:p>
                      <a:endParaRPr lang="en-US"/>
                    </a:p>
                  </a:txBody>
                  <a:tcPr/>
                </a:tc>
                <a:tc>
                  <a:txBody>
                    <a:bodyPr/>
                    <a:lstStyle/>
                    <a:p>
                      <a:pPr marL="0" marR="0" lvl="0" indent="0" algn="ctr" rtl="0">
                        <a:lnSpc>
                          <a:spcPct val="100000"/>
                        </a:lnSpc>
                        <a:spcBef>
                          <a:spcPts val="0"/>
                        </a:spcBef>
                        <a:spcAft>
                          <a:spcPts val="0"/>
                        </a:spcAft>
                        <a:buClr>
                          <a:schemeClr val="lt1"/>
                        </a:buClr>
                        <a:buSzPts val="2400"/>
                        <a:buFont typeface="Calibri"/>
                        <a:buNone/>
                      </a:pPr>
                      <a:r>
                        <a:rPr lang="en-US" sz="2400" b="1" i="0" u="sng" strike="noStrike" cap="none">
                          <a:solidFill>
                            <a:schemeClr val="lt1"/>
                          </a:solidFill>
                          <a:latin typeface="Calibri"/>
                          <a:ea typeface="Calibri"/>
                          <a:cs typeface="Calibri"/>
                          <a:sym typeface="Calibri"/>
                        </a:rPr>
                        <a:t>Formative</a:t>
                      </a:r>
                      <a:endParaRPr/>
                    </a:p>
                  </a:txBody>
                  <a:tcPr marL="61725" marR="61725" marT="30875" marB="30875"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54A4"/>
                    </a:solidFill>
                  </a:tcPr>
                </a:tc>
                <a:extLst>
                  <a:ext uri="{0D108BD9-81ED-4DB2-BD59-A6C34878D82A}">
                    <a16:rowId xmlns:a16="http://schemas.microsoft.com/office/drawing/2014/main" val="10000"/>
                  </a:ext>
                </a:extLst>
              </a:tr>
              <a:tr h="837875">
                <a:tc>
                  <a:txBody>
                    <a:bodyPr/>
                    <a:lstStyle/>
                    <a:p>
                      <a:pPr marL="0" marR="0" lvl="0" indent="0" algn="l" rtl="0">
                        <a:lnSpc>
                          <a:spcPct val="100000"/>
                        </a:lnSpc>
                        <a:spcBef>
                          <a:spcPts val="0"/>
                        </a:spcBef>
                        <a:spcAft>
                          <a:spcPts val="0"/>
                        </a:spcAft>
                        <a:buClr>
                          <a:schemeClr val="dk1"/>
                        </a:buClr>
                        <a:buSzPts val="1900"/>
                        <a:buFont typeface="Tahoma"/>
                        <a:buNone/>
                      </a:pPr>
                      <a:endParaRPr sz="1900" b="1" i="0" u="none" strike="noStrike" cap="none">
                        <a:solidFill>
                          <a:schemeClr val="dk1"/>
                        </a:solidFill>
                        <a:latin typeface="Arial"/>
                        <a:ea typeface="Arial"/>
                        <a:cs typeface="Arial"/>
                        <a:sym typeface="Arial"/>
                      </a:endParaRPr>
                    </a:p>
                  </a:txBody>
                  <a:tcPr marL="61725" marR="61725" marT="30875" marB="308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9DAF5"/>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US" sz="2400" b="1" i="0" u="sng" strike="noStrike" cap="none">
                          <a:solidFill>
                            <a:schemeClr val="dk1"/>
                          </a:solidFill>
                          <a:latin typeface="Calibri"/>
                          <a:ea typeface="Calibri"/>
                          <a:cs typeface="Calibri"/>
                          <a:sym typeface="Calibri"/>
                        </a:rPr>
                        <a:t>Annual</a:t>
                      </a:r>
                      <a:endParaRPr/>
                    </a:p>
                  </a:txBody>
                  <a:tcPr marL="61725" marR="61725" marT="30875" marB="308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9DAF5"/>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US" sz="2400" b="1" i="0" u="sng" strike="noStrike" cap="none">
                          <a:solidFill>
                            <a:schemeClr val="dk1"/>
                          </a:solidFill>
                          <a:latin typeface="Calibri"/>
                          <a:ea typeface="Calibri"/>
                          <a:cs typeface="Calibri"/>
                          <a:sym typeface="Calibri"/>
                        </a:rPr>
                        <a:t>Periodic</a:t>
                      </a:r>
                      <a:endParaRPr/>
                    </a:p>
                  </a:txBody>
                  <a:tcPr marL="61725" marR="61725" marT="30875" marB="308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9DAF5"/>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US" sz="2400" b="1" i="0" u="sng" strike="noStrike" cap="none">
                          <a:solidFill>
                            <a:schemeClr val="dk1"/>
                          </a:solidFill>
                          <a:latin typeface="Calibri"/>
                          <a:ea typeface="Calibri"/>
                          <a:cs typeface="Calibri"/>
                          <a:sym typeface="Calibri"/>
                        </a:rPr>
                        <a:t>Classroom</a:t>
                      </a:r>
                      <a:endParaRPr/>
                    </a:p>
                  </a:txBody>
                  <a:tcPr marL="61725" marR="61725" marT="30875" marB="30875"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9DAF5"/>
                    </a:solidFill>
                  </a:tcPr>
                </a:tc>
                <a:extLst>
                  <a:ext uri="{0D108BD9-81ED-4DB2-BD59-A6C34878D82A}">
                    <a16:rowId xmlns:a16="http://schemas.microsoft.com/office/drawing/2014/main" val="10001"/>
                  </a:ext>
                </a:extLst>
              </a:tr>
              <a:tr h="1662475">
                <a:tc>
                  <a:txBody>
                    <a:bodyPr/>
                    <a:lstStyle/>
                    <a:p>
                      <a:pPr marL="0" marR="0" lvl="0" indent="0" algn="ctr"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Key Question</a:t>
                      </a:r>
                      <a:endParaRPr/>
                    </a:p>
                  </a:txBody>
                  <a:tcPr marL="61725" marR="61725" marT="30875" marB="30875"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Did the students learn what they should have?</a:t>
                      </a:r>
                      <a:endParaRPr/>
                    </a:p>
                  </a:txBody>
                  <a:tcPr marL="61725" marR="61725" marT="30875" marB="308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Is the class/student on track for proficiency?</a:t>
                      </a:r>
                      <a:endParaRPr/>
                    </a:p>
                  </a:txBody>
                  <a:tcPr marL="61725" marR="61725" marT="30875" marB="308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What comes next in the student’s learning?</a:t>
                      </a:r>
                      <a:endParaRPr/>
                    </a:p>
                  </a:txBody>
                  <a:tcPr marL="61725" marR="61725" marT="30875" marB="30875"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82225">
                <a:tc>
                  <a:txBody>
                    <a:bodyPr/>
                    <a:lstStyle/>
                    <a:p>
                      <a:pPr marL="0" marR="0" lvl="0" indent="0" algn="ctr"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When Asked</a:t>
                      </a:r>
                      <a:endParaRPr/>
                    </a:p>
                  </a:txBody>
                  <a:tcPr marL="61725" marR="61725" marT="30875" marB="30875"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End of unit/ term/year</a:t>
                      </a:r>
                      <a:endParaRPr/>
                    </a:p>
                  </a:txBody>
                  <a:tcPr marL="61725" marR="61725" marT="30875" marB="308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Multiple times per year</a:t>
                      </a:r>
                      <a:endParaRPr/>
                    </a:p>
                  </a:txBody>
                  <a:tcPr marL="61725" marR="61725" marT="30875" marB="308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Ongoing in the classroom</a:t>
                      </a:r>
                      <a:endParaRPr/>
                    </a:p>
                  </a:txBody>
                  <a:tcPr marL="61725" marR="61725" marT="30875" marB="30875"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327125">
                <a:tc>
                  <a:txBody>
                    <a:bodyPr/>
                    <a:lstStyle/>
                    <a:p>
                      <a:pPr marL="0" marR="0" lvl="0" indent="0" algn="ctr"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Use of Results</a:t>
                      </a:r>
                      <a:endParaRPr/>
                    </a:p>
                  </a:txBody>
                  <a:tcPr marL="61725" marR="61725" marT="30875" marB="30875"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After instruction ends  </a:t>
                      </a:r>
                      <a:endParaRPr/>
                    </a:p>
                    <a:p>
                      <a:pPr marL="0" marR="0" lvl="0" indent="0" algn="ctr" rtl="0">
                        <a:lnSpc>
                          <a:spcPct val="100000"/>
                        </a:lnSpc>
                        <a:spcBef>
                          <a:spcPts val="40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(curriculum &amp; instructional leaders)</a:t>
                      </a:r>
                      <a:endParaRPr/>
                    </a:p>
                  </a:txBody>
                  <a:tcPr marL="61725" marR="61725" marT="30875" marB="308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Between instructional cycles</a:t>
                      </a:r>
                      <a:endParaRPr/>
                    </a:p>
                    <a:p>
                      <a:pPr marL="0" marR="0" lvl="0" indent="0" algn="ctr" rtl="0">
                        <a:lnSpc>
                          <a:spcPct val="100000"/>
                        </a:lnSpc>
                        <a:spcBef>
                          <a:spcPts val="40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(instructional leaders &amp; teachers)</a:t>
                      </a:r>
                      <a:endParaRPr/>
                    </a:p>
                    <a:p>
                      <a:pPr marL="0" marR="0" lvl="0" indent="0" algn="ctr" rtl="0">
                        <a:lnSpc>
                          <a:spcPct val="100000"/>
                        </a:lnSpc>
                        <a:spcBef>
                          <a:spcPts val="160"/>
                        </a:spcBef>
                        <a:spcAft>
                          <a:spcPts val="0"/>
                        </a:spcAft>
                        <a:buClr>
                          <a:schemeClr val="dk1"/>
                        </a:buClr>
                        <a:buSzPts val="800"/>
                        <a:buFont typeface="Tahoma"/>
                        <a:buNone/>
                      </a:pPr>
                      <a:endParaRPr sz="800" b="1" i="0" u="none" strike="noStrike" cap="none">
                        <a:solidFill>
                          <a:schemeClr val="dk1"/>
                        </a:solidFill>
                        <a:latin typeface="Calibri"/>
                        <a:ea typeface="Calibri"/>
                        <a:cs typeface="Calibri"/>
                        <a:sym typeface="Calibri"/>
                      </a:endParaRPr>
                    </a:p>
                  </a:txBody>
                  <a:tcPr marL="61725" marR="61725" marT="30875" marB="308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During Instruction </a:t>
                      </a:r>
                      <a:endParaRPr/>
                    </a:p>
                    <a:p>
                      <a:pPr marL="0" marR="0" lvl="0" indent="0" algn="ctr" rtl="0">
                        <a:lnSpc>
                          <a:spcPct val="100000"/>
                        </a:lnSpc>
                        <a:spcBef>
                          <a:spcPts val="40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(teachers &amp; students)</a:t>
                      </a:r>
                      <a:endParaRPr/>
                    </a:p>
                    <a:p>
                      <a:pPr marL="0" marR="0" lvl="0" indent="0" algn="ctr" rtl="0">
                        <a:lnSpc>
                          <a:spcPct val="100000"/>
                        </a:lnSpc>
                        <a:spcBef>
                          <a:spcPts val="480"/>
                        </a:spcBef>
                        <a:spcAft>
                          <a:spcPts val="0"/>
                        </a:spcAft>
                        <a:buClr>
                          <a:schemeClr val="dk1"/>
                        </a:buClr>
                        <a:buSzPts val="2400"/>
                        <a:buFont typeface="Tahoma"/>
                        <a:buNone/>
                      </a:pPr>
                      <a:endParaRPr sz="2400" b="1" i="0" u="none" strike="noStrike" cap="none">
                        <a:solidFill>
                          <a:schemeClr val="dk1"/>
                        </a:solidFill>
                        <a:latin typeface="Calibri"/>
                        <a:ea typeface="Calibri"/>
                        <a:cs typeface="Calibri"/>
                        <a:sym typeface="Calibri"/>
                      </a:endParaRPr>
                    </a:p>
                  </a:txBody>
                  <a:tcPr marL="61725" marR="61725" marT="30875" marB="30875"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95"/>
          <p:cNvSpPr txBox="1"/>
          <p:nvPr/>
        </p:nvSpPr>
        <p:spPr>
          <a:xfrm>
            <a:off x="32781" y="5920017"/>
            <a:ext cx="6779776" cy="460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Adapted from R. J. Marzano &amp;  J.S. Kendall. (1996). </a:t>
            </a:r>
            <a:r>
              <a:rPr lang="en-US" sz="1200" b="1" i="1">
                <a:solidFill>
                  <a:schemeClr val="dk1"/>
                </a:solidFill>
                <a:latin typeface="Arial"/>
                <a:ea typeface="Arial"/>
                <a:cs typeface="Arial"/>
                <a:sym typeface="Arial"/>
              </a:rPr>
              <a:t>A comprehensive guide to designing a standards-based district, school, or classroom. </a:t>
            </a:r>
            <a:r>
              <a:rPr lang="en-US" sz="1200" b="1">
                <a:solidFill>
                  <a:schemeClr val="dk1"/>
                </a:solidFill>
                <a:latin typeface="Arial"/>
                <a:ea typeface="Arial"/>
                <a:cs typeface="Arial"/>
                <a:sym typeface="Arial"/>
              </a:rPr>
              <a:t>Alexandria, VA: Association for Supervision and Curriculum Development.</a:t>
            </a:r>
            <a:endParaRPr/>
          </a:p>
        </p:txBody>
      </p:sp>
      <p:grpSp>
        <p:nvGrpSpPr>
          <p:cNvPr id="361" name="Google Shape;361;p95"/>
          <p:cNvGrpSpPr/>
          <p:nvPr/>
        </p:nvGrpSpPr>
        <p:grpSpPr>
          <a:xfrm>
            <a:off x="32781" y="1524000"/>
            <a:ext cx="8882619" cy="4876800"/>
            <a:chOff x="215" y="384"/>
            <a:chExt cx="5435" cy="3296"/>
          </a:xfrm>
        </p:grpSpPr>
        <p:sp>
          <p:nvSpPr>
            <p:cNvPr id="362" name="Google Shape;362;p95"/>
            <p:cNvSpPr/>
            <p:nvPr/>
          </p:nvSpPr>
          <p:spPr>
            <a:xfrm>
              <a:off x="432" y="384"/>
              <a:ext cx="5136" cy="32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363" name="Google Shape;363;p95"/>
            <p:cNvSpPr/>
            <p:nvPr/>
          </p:nvSpPr>
          <p:spPr>
            <a:xfrm>
              <a:off x="310" y="1989"/>
              <a:ext cx="1344" cy="1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b="1">
                <a:solidFill>
                  <a:srgbClr val="356387"/>
                </a:solidFill>
                <a:latin typeface="Arial"/>
                <a:ea typeface="Arial"/>
                <a:cs typeface="Arial"/>
                <a:sym typeface="Arial"/>
              </a:endParaRPr>
            </a:p>
          </p:txBody>
        </p:sp>
        <p:sp>
          <p:nvSpPr>
            <p:cNvPr id="364" name="Google Shape;364;p95"/>
            <p:cNvSpPr/>
            <p:nvPr/>
          </p:nvSpPr>
          <p:spPr>
            <a:xfrm>
              <a:off x="215" y="2011"/>
              <a:ext cx="1176" cy="1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b="1">
                <a:solidFill>
                  <a:schemeClr val="lt1"/>
                </a:solidFill>
                <a:latin typeface="Arial"/>
                <a:ea typeface="Arial"/>
                <a:cs typeface="Arial"/>
                <a:sym typeface="Arial"/>
              </a:endParaRPr>
            </a:p>
          </p:txBody>
        </p:sp>
        <p:sp>
          <p:nvSpPr>
            <p:cNvPr id="365" name="Google Shape;365;p95"/>
            <p:cNvSpPr/>
            <p:nvPr/>
          </p:nvSpPr>
          <p:spPr>
            <a:xfrm>
              <a:off x="3743" y="507"/>
              <a:ext cx="1836" cy="20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rgbClr val="313434"/>
                  </a:solidFill>
                  <a:latin typeface="Arial"/>
                  <a:ea typeface="Arial"/>
                  <a:cs typeface="Arial"/>
                  <a:sym typeface="Arial"/>
                </a:rPr>
                <a:t>Information on individual</a:t>
              </a:r>
              <a:endParaRPr sz="1800" b="1">
                <a:solidFill>
                  <a:srgbClr val="313434"/>
                </a:solidFill>
                <a:latin typeface="Times New Roman"/>
                <a:ea typeface="Times New Roman"/>
                <a:cs typeface="Times New Roman"/>
                <a:sym typeface="Times New Roman"/>
              </a:endParaRPr>
            </a:p>
          </p:txBody>
        </p:sp>
        <p:sp>
          <p:nvSpPr>
            <p:cNvPr id="366" name="Google Shape;366;p95"/>
            <p:cNvSpPr/>
            <p:nvPr/>
          </p:nvSpPr>
          <p:spPr>
            <a:xfrm>
              <a:off x="3919" y="661"/>
              <a:ext cx="1191" cy="204"/>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b="1">
                  <a:solidFill>
                    <a:srgbClr val="313434"/>
                  </a:solidFill>
                  <a:latin typeface="Arial"/>
                  <a:ea typeface="Arial"/>
                  <a:cs typeface="Arial"/>
                  <a:sym typeface="Arial"/>
                </a:rPr>
                <a:t>student learning</a:t>
              </a:r>
              <a:endParaRPr sz="1800" b="1">
                <a:solidFill>
                  <a:srgbClr val="313434"/>
                </a:solidFill>
                <a:latin typeface="Arial"/>
                <a:ea typeface="Arial"/>
                <a:cs typeface="Arial"/>
                <a:sym typeface="Arial"/>
              </a:endParaRPr>
            </a:p>
          </p:txBody>
        </p:sp>
        <p:sp>
          <p:nvSpPr>
            <p:cNvPr id="367" name="Google Shape;367;p95"/>
            <p:cNvSpPr/>
            <p:nvPr/>
          </p:nvSpPr>
          <p:spPr>
            <a:xfrm>
              <a:off x="518" y="2846"/>
              <a:ext cx="515" cy="15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b="1">
                  <a:solidFill>
                    <a:srgbClr val="000000"/>
                  </a:solidFill>
                  <a:latin typeface="Arial"/>
                  <a:ea typeface="Arial"/>
                  <a:cs typeface="Arial"/>
                  <a:sym typeface="Arial"/>
                </a:rPr>
                <a:t>National</a:t>
              </a:r>
              <a:endParaRPr sz="1600" b="1">
                <a:solidFill>
                  <a:schemeClr val="lt1"/>
                </a:solidFill>
                <a:latin typeface="Arial"/>
                <a:ea typeface="Arial"/>
                <a:cs typeface="Arial"/>
                <a:sym typeface="Arial"/>
              </a:endParaRPr>
            </a:p>
          </p:txBody>
        </p:sp>
        <p:sp>
          <p:nvSpPr>
            <p:cNvPr id="368" name="Google Shape;368;p95"/>
            <p:cNvSpPr/>
            <p:nvPr/>
          </p:nvSpPr>
          <p:spPr>
            <a:xfrm>
              <a:off x="518" y="2992"/>
              <a:ext cx="825" cy="15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b="1">
                  <a:solidFill>
                    <a:srgbClr val="000000"/>
                  </a:solidFill>
                  <a:latin typeface="Arial"/>
                  <a:ea typeface="Arial"/>
                  <a:cs typeface="Arial"/>
                  <a:sym typeface="Arial"/>
                </a:rPr>
                <a:t>Assessments</a:t>
              </a:r>
              <a:endParaRPr sz="1600" b="1">
                <a:solidFill>
                  <a:schemeClr val="lt1"/>
                </a:solidFill>
                <a:latin typeface="Arial"/>
                <a:ea typeface="Arial"/>
                <a:cs typeface="Arial"/>
                <a:sym typeface="Arial"/>
              </a:endParaRPr>
            </a:p>
          </p:txBody>
        </p:sp>
        <p:sp>
          <p:nvSpPr>
            <p:cNvPr id="369" name="Google Shape;369;p95"/>
            <p:cNvSpPr/>
            <p:nvPr/>
          </p:nvSpPr>
          <p:spPr>
            <a:xfrm>
              <a:off x="2169" y="2840"/>
              <a:ext cx="338" cy="15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b="1">
                  <a:solidFill>
                    <a:srgbClr val="000000"/>
                  </a:solidFill>
                  <a:latin typeface="Arial"/>
                  <a:ea typeface="Arial"/>
                  <a:cs typeface="Arial"/>
                  <a:sym typeface="Arial"/>
                </a:rPr>
                <a:t>State </a:t>
              </a:r>
              <a:endParaRPr sz="1600" b="1">
                <a:solidFill>
                  <a:schemeClr val="lt1"/>
                </a:solidFill>
                <a:latin typeface="Arial"/>
                <a:ea typeface="Arial"/>
                <a:cs typeface="Arial"/>
                <a:sym typeface="Arial"/>
              </a:endParaRPr>
            </a:p>
          </p:txBody>
        </p:sp>
        <p:sp>
          <p:nvSpPr>
            <p:cNvPr id="370" name="Google Shape;370;p95"/>
            <p:cNvSpPr/>
            <p:nvPr/>
          </p:nvSpPr>
          <p:spPr>
            <a:xfrm>
              <a:off x="1971" y="2986"/>
              <a:ext cx="824" cy="15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b="1">
                  <a:solidFill>
                    <a:srgbClr val="000000"/>
                  </a:solidFill>
                  <a:latin typeface="Arial"/>
                  <a:ea typeface="Arial"/>
                  <a:cs typeface="Arial"/>
                  <a:sym typeface="Arial"/>
                </a:rPr>
                <a:t>Assessments</a:t>
              </a:r>
              <a:endParaRPr sz="1600" b="1">
                <a:solidFill>
                  <a:schemeClr val="lt1"/>
                </a:solidFill>
                <a:latin typeface="Arial"/>
                <a:ea typeface="Arial"/>
                <a:cs typeface="Arial"/>
                <a:sym typeface="Arial"/>
              </a:endParaRPr>
            </a:p>
          </p:txBody>
        </p:sp>
        <p:sp>
          <p:nvSpPr>
            <p:cNvPr id="371" name="Google Shape;371;p95"/>
            <p:cNvSpPr/>
            <p:nvPr/>
          </p:nvSpPr>
          <p:spPr>
            <a:xfrm>
              <a:off x="3578" y="2840"/>
              <a:ext cx="485" cy="15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b="1">
                  <a:solidFill>
                    <a:srgbClr val="000000"/>
                  </a:solidFill>
                  <a:latin typeface="Arial"/>
                  <a:ea typeface="Arial"/>
                  <a:cs typeface="Arial"/>
                  <a:sym typeface="Arial"/>
                </a:rPr>
                <a:t>District </a:t>
              </a:r>
              <a:endParaRPr sz="1600" b="1">
                <a:solidFill>
                  <a:schemeClr val="lt1"/>
                </a:solidFill>
                <a:latin typeface="Arial"/>
                <a:ea typeface="Arial"/>
                <a:cs typeface="Arial"/>
                <a:sym typeface="Arial"/>
              </a:endParaRPr>
            </a:p>
          </p:txBody>
        </p:sp>
        <p:sp>
          <p:nvSpPr>
            <p:cNvPr id="372" name="Google Shape;372;p95"/>
            <p:cNvSpPr/>
            <p:nvPr/>
          </p:nvSpPr>
          <p:spPr>
            <a:xfrm>
              <a:off x="3436" y="2986"/>
              <a:ext cx="824" cy="15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b="1">
                  <a:solidFill>
                    <a:srgbClr val="000000"/>
                  </a:solidFill>
                  <a:latin typeface="Arial"/>
                  <a:ea typeface="Arial"/>
                  <a:cs typeface="Arial"/>
                  <a:sym typeface="Arial"/>
                </a:rPr>
                <a:t>Assessments</a:t>
              </a:r>
              <a:endParaRPr sz="1600" b="1">
                <a:solidFill>
                  <a:schemeClr val="lt1"/>
                </a:solidFill>
                <a:latin typeface="Arial"/>
                <a:ea typeface="Arial"/>
                <a:cs typeface="Arial"/>
                <a:sym typeface="Arial"/>
              </a:endParaRPr>
            </a:p>
          </p:txBody>
        </p:sp>
        <p:sp>
          <p:nvSpPr>
            <p:cNvPr id="373" name="Google Shape;373;p95"/>
            <p:cNvSpPr/>
            <p:nvPr/>
          </p:nvSpPr>
          <p:spPr>
            <a:xfrm>
              <a:off x="4925" y="2829"/>
              <a:ext cx="698" cy="15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b="1">
                  <a:solidFill>
                    <a:srgbClr val="000000"/>
                  </a:solidFill>
                  <a:latin typeface="Arial"/>
                  <a:ea typeface="Arial"/>
                  <a:cs typeface="Arial"/>
                  <a:sym typeface="Arial"/>
                </a:rPr>
                <a:t>Classroom </a:t>
              </a:r>
              <a:endParaRPr sz="1600" b="1">
                <a:solidFill>
                  <a:schemeClr val="lt1"/>
                </a:solidFill>
                <a:latin typeface="Arial"/>
                <a:ea typeface="Arial"/>
                <a:cs typeface="Arial"/>
                <a:sym typeface="Arial"/>
              </a:endParaRPr>
            </a:p>
          </p:txBody>
        </p:sp>
        <p:sp>
          <p:nvSpPr>
            <p:cNvPr id="374" name="Google Shape;374;p95"/>
            <p:cNvSpPr/>
            <p:nvPr/>
          </p:nvSpPr>
          <p:spPr>
            <a:xfrm>
              <a:off x="4826" y="2975"/>
              <a:ext cx="824" cy="15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b="1">
                  <a:solidFill>
                    <a:srgbClr val="000000"/>
                  </a:solidFill>
                  <a:latin typeface="Arial"/>
                  <a:ea typeface="Arial"/>
                  <a:cs typeface="Arial"/>
                  <a:sym typeface="Arial"/>
                </a:rPr>
                <a:t>Assessments</a:t>
              </a:r>
              <a:endParaRPr sz="1600" b="1">
                <a:solidFill>
                  <a:schemeClr val="lt1"/>
                </a:solidFill>
                <a:latin typeface="Arial"/>
                <a:ea typeface="Arial"/>
                <a:cs typeface="Arial"/>
                <a:sym typeface="Arial"/>
              </a:endParaRPr>
            </a:p>
          </p:txBody>
        </p:sp>
        <p:sp>
          <p:nvSpPr>
            <p:cNvPr id="375" name="Google Shape;375;p95"/>
            <p:cNvSpPr/>
            <p:nvPr/>
          </p:nvSpPr>
          <p:spPr>
            <a:xfrm>
              <a:off x="537" y="728"/>
              <a:ext cx="4975" cy="2019"/>
            </a:xfrm>
            <a:custGeom>
              <a:avLst/>
              <a:gdLst/>
              <a:ahLst/>
              <a:cxnLst/>
              <a:rect l="l" t="t" r="r" b="b"/>
              <a:pathLst>
                <a:path w="4975" h="2019" extrusionOk="0">
                  <a:moveTo>
                    <a:pt x="0" y="2019"/>
                  </a:moveTo>
                  <a:lnTo>
                    <a:pt x="4975" y="2019"/>
                  </a:lnTo>
                  <a:lnTo>
                    <a:pt x="4975" y="0"/>
                  </a:lnTo>
                  <a:lnTo>
                    <a:pt x="0" y="2019"/>
                  </a:lnTo>
                  <a:close/>
                </a:path>
              </a:pathLst>
            </a:custGeom>
            <a:solidFill>
              <a:srgbClr val="6898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376" name="Google Shape;376;p95"/>
            <p:cNvSpPr/>
            <p:nvPr/>
          </p:nvSpPr>
          <p:spPr>
            <a:xfrm>
              <a:off x="537" y="728"/>
              <a:ext cx="4975" cy="2019"/>
            </a:xfrm>
            <a:custGeom>
              <a:avLst/>
              <a:gdLst/>
              <a:ahLst/>
              <a:cxnLst/>
              <a:rect l="l" t="t" r="r" b="b"/>
              <a:pathLst>
                <a:path w="4975" h="2019" extrusionOk="0">
                  <a:moveTo>
                    <a:pt x="0" y="2019"/>
                  </a:moveTo>
                  <a:lnTo>
                    <a:pt x="4975" y="2019"/>
                  </a:lnTo>
                  <a:lnTo>
                    <a:pt x="4975" y="0"/>
                  </a:lnTo>
                  <a:lnTo>
                    <a:pt x="0" y="2019"/>
                  </a:lnTo>
                  <a:close/>
                </a:path>
              </a:pathLst>
            </a:custGeom>
            <a:no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377" name="Google Shape;377;p95"/>
            <p:cNvSpPr/>
            <p:nvPr/>
          </p:nvSpPr>
          <p:spPr>
            <a:xfrm>
              <a:off x="3127" y="3400"/>
              <a:ext cx="1" cy="9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000" b="1">
                <a:solidFill>
                  <a:schemeClr val="lt1"/>
                </a:solidFill>
                <a:latin typeface="Arial"/>
                <a:ea typeface="Arial"/>
                <a:cs typeface="Arial"/>
                <a:sym typeface="Arial"/>
              </a:endParaRPr>
            </a:p>
          </p:txBody>
        </p:sp>
      </p:grpSp>
      <p:sp>
        <p:nvSpPr>
          <p:cNvPr id="378" name="Google Shape;378;p95"/>
          <p:cNvSpPr txBox="1">
            <a:spLocks noGrp="1"/>
          </p:cNvSpPr>
          <p:nvPr>
            <p:ph type="title"/>
          </p:nvPr>
        </p:nvSpPr>
        <p:spPr>
          <a:xfrm>
            <a:off x="228600" y="457200"/>
            <a:ext cx="86868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81818"/>
              </a:lnSpc>
              <a:spcBef>
                <a:spcPts val="0"/>
              </a:spcBef>
              <a:spcAft>
                <a:spcPts val="0"/>
              </a:spcAft>
              <a:buNone/>
            </a:pPr>
            <a:r>
              <a:rPr lang="en-US" sz="4400" b="1" i="0" u="none" strike="noStrike" cap="none">
                <a:solidFill>
                  <a:schemeClr val="lt1"/>
                </a:solidFill>
                <a:latin typeface="Helvetica Neue"/>
                <a:ea typeface="Helvetica Neue"/>
                <a:cs typeface="Helvetica Neue"/>
                <a:sym typeface="Helvetica Neue"/>
              </a:rPr>
              <a:t>What Do Assessments Tell Us?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96"/>
          <p:cNvSpPr txBox="1">
            <a:spLocks noGrp="1"/>
          </p:cNvSpPr>
          <p:nvPr>
            <p:ph type="title"/>
          </p:nvPr>
        </p:nvSpPr>
        <p:spPr>
          <a:xfrm>
            <a:off x="0" y="457200"/>
            <a:ext cx="91440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4500" b="1" i="0" u="none" strike="noStrike" cap="none">
                <a:solidFill>
                  <a:schemeClr val="lt1"/>
                </a:solidFill>
                <a:latin typeface="Helvetica Neue"/>
                <a:ea typeface="Helvetica Neue"/>
                <a:cs typeface="Helvetica Neue"/>
                <a:sym typeface="Helvetica Neue"/>
              </a:rPr>
              <a:t>A Quick Review of the Research</a:t>
            </a:r>
            <a:endParaRPr sz="4500" b="1" i="0" u="none" strike="noStrike" cap="none">
              <a:solidFill>
                <a:schemeClr val="lt1"/>
              </a:solidFill>
              <a:latin typeface="Helvetica Neue"/>
              <a:ea typeface="Helvetica Neue"/>
              <a:cs typeface="Helvetica Neue"/>
              <a:sym typeface="Helvetica Neue"/>
            </a:endParaRPr>
          </a:p>
        </p:txBody>
      </p:sp>
      <p:sp>
        <p:nvSpPr>
          <p:cNvPr id="385" name="Google Shape;385;p96"/>
          <p:cNvSpPr txBox="1">
            <a:spLocks noGrp="1"/>
          </p:cNvSpPr>
          <p:nvPr>
            <p:ph type="body" idx="1"/>
          </p:nvPr>
        </p:nvSpPr>
        <p:spPr>
          <a:xfrm>
            <a:off x="0" y="1676400"/>
            <a:ext cx="9067800" cy="3124200"/>
          </a:xfrm>
          <a:prstGeom prst="rect">
            <a:avLst/>
          </a:prstGeom>
          <a:solidFill>
            <a:schemeClr val="lt1"/>
          </a:solidFill>
          <a:ln>
            <a:noFill/>
          </a:ln>
        </p:spPr>
        <p:txBody>
          <a:bodyPr spcFirstLastPara="1" wrap="square" lIns="91425" tIns="45700" rIns="91425" bIns="45700" anchor="t" anchorCtr="0">
            <a:noAutofit/>
          </a:bodyPr>
          <a:lstStyle/>
          <a:p>
            <a:pPr marL="457200" marR="0" lvl="1" indent="0" algn="l" rtl="0">
              <a:spcBef>
                <a:spcPts val="1200"/>
              </a:spcBef>
              <a:spcAft>
                <a:spcPts val="0"/>
              </a:spcAft>
              <a:buNone/>
            </a:pPr>
            <a:r>
              <a:rPr lang="en-US" b="0" i="0" u="none" strike="noStrike" cap="none">
                <a:solidFill>
                  <a:srgbClr val="313434"/>
                </a:solidFill>
                <a:latin typeface="Helvetica Neue"/>
                <a:ea typeface="Helvetica Neue"/>
                <a:cs typeface="Helvetica Neue"/>
                <a:sym typeface="Helvetica Neue"/>
              </a:rPr>
              <a:t>Little to no research shows any correlation between giving students high-stakes summative assessments and student achievement or growth.</a:t>
            </a:r>
            <a:endParaRPr b="0" i="0" u="none" strike="noStrike" cap="none">
              <a:solidFill>
                <a:srgbClr val="313434"/>
              </a:solidFill>
              <a:latin typeface="Helvetica Neue"/>
              <a:ea typeface="Helvetica Neue"/>
              <a:cs typeface="Helvetica Neue"/>
              <a:sym typeface="Helvetica Neue"/>
            </a:endParaRPr>
          </a:p>
          <a:p>
            <a:pPr marL="457200" lvl="1" indent="0" algn="l" rtl="0">
              <a:spcBef>
                <a:spcPts val="1200"/>
              </a:spcBef>
              <a:spcAft>
                <a:spcPts val="0"/>
              </a:spcAft>
              <a:buNone/>
            </a:pPr>
            <a:r>
              <a:rPr lang="en-US">
                <a:solidFill>
                  <a:srgbClr val="313434"/>
                </a:solidFill>
              </a:rPr>
              <a:t>“Five reviews of the research in this area...synthesized a total of more than 4,000 research studies undertaken during the last 40 years. The conclusion was clear: </a:t>
            </a:r>
            <a:r>
              <a:rPr lang="en-US" b="1">
                <a:solidFill>
                  <a:srgbClr val="FF0000"/>
                </a:solidFill>
              </a:rPr>
              <a:t>When implemented well, formative assessment can effectively double the speed of student learning</a:t>
            </a:r>
            <a:r>
              <a:rPr lang="en-US">
                <a:solidFill>
                  <a:srgbClr val="FF0000"/>
                </a:solidFill>
              </a:rPr>
              <a:t>.”</a:t>
            </a:r>
            <a:endParaRPr>
              <a:solidFill>
                <a:srgbClr val="313434"/>
              </a:solidFill>
            </a:endParaRPr>
          </a:p>
          <a:p>
            <a:pPr marL="2743200" lvl="1" indent="457200" algn="l" rtl="0">
              <a:spcBef>
                <a:spcPts val="1200"/>
              </a:spcBef>
              <a:spcAft>
                <a:spcPts val="0"/>
              </a:spcAft>
              <a:buNone/>
            </a:pPr>
            <a:r>
              <a:rPr lang="en-US" sz="2000">
                <a:solidFill>
                  <a:srgbClr val="313434"/>
                </a:solidFill>
              </a:rPr>
              <a:t>C</a:t>
            </a:r>
            <a:r>
              <a:rPr lang="en-US" sz="2000" b="0" i="0" u="none" strike="noStrike" cap="none">
                <a:solidFill>
                  <a:srgbClr val="313434"/>
                </a:solidFill>
                <a:latin typeface="Helvetica Neue"/>
                <a:ea typeface="Helvetica Neue"/>
                <a:cs typeface="Helvetica Neue"/>
                <a:sym typeface="Helvetica Neue"/>
              </a:rPr>
              <a:t>hanging Classroom Practice (Wiliam, 2007)</a:t>
            </a:r>
            <a:endParaRPr sz="2000"/>
          </a:p>
          <a:p>
            <a:pPr marL="255587" lvl="0" indent="-255587" algn="l" rtl="0">
              <a:spcBef>
                <a:spcPts val="1200"/>
              </a:spcBef>
              <a:spcAft>
                <a:spcPts val="0"/>
              </a:spcAft>
              <a:buClr>
                <a:schemeClr val="accent1"/>
              </a:buClr>
              <a:buSzPts val="3000"/>
              <a:buFont typeface="Noto Sans Symbols"/>
              <a:buNone/>
            </a:pPr>
            <a:endParaRPr sz="1200"/>
          </a:p>
          <a:p>
            <a:pPr marL="255587" lvl="0" indent="-255587" algn="l" rtl="0">
              <a:spcBef>
                <a:spcPts val="1200"/>
              </a:spcBef>
              <a:spcAft>
                <a:spcPts val="0"/>
              </a:spcAft>
              <a:buClr>
                <a:schemeClr val="accent1"/>
              </a:buClr>
              <a:buSzPts val="3000"/>
              <a:buFont typeface="Noto Sans Symbols"/>
              <a:buNone/>
            </a:pPr>
            <a:r>
              <a:rPr lang="en-US" sz="1200"/>
              <a:t>Research studies: </a:t>
            </a:r>
            <a:r>
              <a:rPr lang="en-US" sz="1200">
                <a:solidFill>
                  <a:srgbClr val="313434"/>
                </a:solidFill>
              </a:rPr>
              <a:t>(Black &amp; Wiliam, 1998; Crooks, 1988; Kluger &amp; DeNisi, 1996; Natriello, 1987; Nyquist, 2003)</a:t>
            </a:r>
            <a:endParaRPr sz="1200"/>
          </a:p>
          <a:p>
            <a:pPr marL="255587" marR="0" lvl="0" indent="-255587" algn="l" rtl="0">
              <a:spcBef>
                <a:spcPts val="600"/>
              </a:spcBef>
              <a:spcAft>
                <a:spcPts val="0"/>
              </a:spcAft>
              <a:buClr>
                <a:srgbClr val="13B5EA"/>
              </a:buClr>
              <a:buSzPts val="3000"/>
              <a:buFont typeface="Noto Sans Symbols"/>
              <a:buNone/>
            </a:pPr>
            <a:endParaRPr sz="3000">
              <a:solidFill>
                <a:srgbClr val="888E8E"/>
              </a:solidFill>
            </a:endParaRPr>
          </a:p>
          <a:p>
            <a:pPr marL="255587" marR="0" lvl="0" indent="-255587" algn="l" rtl="0">
              <a:spcBef>
                <a:spcPts val="1200"/>
              </a:spcBef>
              <a:spcAft>
                <a:spcPts val="0"/>
              </a:spcAft>
              <a:buClr>
                <a:srgbClr val="13B5EA"/>
              </a:buClr>
              <a:buSzPts val="3000"/>
              <a:buFont typeface="Noto Sans Symbols"/>
              <a:buNone/>
            </a:pPr>
            <a:endParaRPr sz="3000" b="0" i="0" u="none" strike="noStrike" cap="none">
              <a:solidFill>
                <a:srgbClr val="262626"/>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97"/>
          <p:cNvSpPr txBox="1"/>
          <p:nvPr/>
        </p:nvSpPr>
        <p:spPr>
          <a:xfrm>
            <a:off x="533400" y="1472892"/>
            <a:ext cx="8534400"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000" b="1">
              <a:solidFill>
                <a:schemeClr val="dk1"/>
              </a:solidFill>
              <a:latin typeface="Calibri"/>
              <a:ea typeface="Calibri"/>
              <a:cs typeface="Calibri"/>
              <a:sym typeface="Calibri"/>
            </a:endParaRPr>
          </a:p>
        </p:txBody>
      </p:sp>
      <p:sp>
        <p:nvSpPr>
          <p:cNvPr id="392" name="Google Shape;392;p97"/>
          <p:cNvSpPr txBox="1"/>
          <p:nvPr/>
        </p:nvSpPr>
        <p:spPr>
          <a:xfrm>
            <a:off x="304800" y="2426256"/>
            <a:ext cx="8458200" cy="44627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4000"/>
              <a:buFont typeface="Helvetica Neue"/>
              <a:buNone/>
            </a:pPr>
            <a:r>
              <a:rPr lang="en-US" sz="3600" b="1" u="sng">
                <a:solidFill>
                  <a:srgbClr val="3F3F3F"/>
                </a:solidFill>
                <a:latin typeface="Helvetica Neue"/>
                <a:ea typeface="Helvetica Neue"/>
                <a:cs typeface="Helvetica Neue"/>
                <a:sym typeface="Helvetica Neue"/>
              </a:rPr>
              <a:t>Turn &amp; Talk</a:t>
            </a:r>
            <a:r>
              <a:rPr lang="en-US" sz="3600" b="1">
                <a:solidFill>
                  <a:srgbClr val="3F3F3F"/>
                </a:solidFill>
                <a:latin typeface="Helvetica Neue"/>
                <a:ea typeface="Helvetica Neue"/>
                <a:cs typeface="Helvetica Neue"/>
                <a:sym typeface="Helvetica Neue"/>
              </a:rPr>
              <a:t>:</a:t>
            </a:r>
            <a:endParaRPr sz="3600" b="1" i="1">
              <a:solidFill>
                <a:srgbClr val="3F3F3F"/>
              </a:solidFill>
              <a:latin typeface="Helvetica Neue"/>
              <a:ea typeface="Helvetica Neue"/>
              <a:cs typeface="Helvetica Neue"/>
              <a:sym typeface="Helvetica Neue"/>
            </a:endParaRPr>
          </a:p>
          <a:p>
            <a:pPr marL="571500" marR="0" lvl="0" indent="-546100" algn="l" rtl="0">
              <a:spcBef>
                <a:spcPts val="1200"/>
              </a:spcBef>
              <a:spcAft>
                <a:spcPts val="0"/>
              </a:spcAft>
              <a:buClr>
                <a:srgbClr val="13B5EA"/>
              </a:buClr>
              <a:buSzPts val="3000"/>
              <a:buFont typeface="Noto Sans Symbols"/>
              <a:buChar char="▪"/>
            </a:pPr>
            <a:r>
              <a:rPr lang="en-US" sz="3000" b="0" i="1">
                <a:solidFill>
                  <a:srgbClr val="404040"/>
                </a:solidFill>
                <a:latin typeface="Helvetica Neue"/>
                <a:ea typeface="Helvetica Neue"/>
                <a:cs typeface="Helvetica Neue"/>
                <a:sym typeface="Helvetica Neue"/>
              </a:rPr>
              <a:t>How would you describe your building, or our district, in terms of a balanced assessment system?</a:t>
            </a:r>
            <a:endParaRPr sz="3000"/>
          </a:p>
          <a:p>
            <a:pPr marL="571500" marR="0" lvl="0" indent="-546100" algn="l" rtl="0">
              <a:spcBef>
                <a:spcPts val="1800"/>
              </a:spcBef>
              <a:spcAft>
                <a:spcPts val="0"/>
              </a:spcAft>
              <a:buClr>
                <a:srgbClr val="13B5EA"/>
              </a:buClr>
              <a:buSzPts val="3000"/>
              <a:buFont typeface="Noto Sans Symbols"/>
              <a:buChar char="▪"/>
            </a:pPr>
            <a:r>
              <a:rPr lang="en-US" sz="3000" b="0" i="1">
                <a:solidFill>
                  <a:srgbClr val="404040"/>
                </a:solidFill>
                <a:latin typeface="Helvetica Neue"/>
                <a:ea typeface="Helvetica Neue"/>
                <a:cs typeface="Helvetica Neue"/>
                <a:sym typeface="Helvetica Neue"/>
              </a:rPr>
              <a:t>In what ways might it be in balance?</a:t>
            </a:r>
            <a:endParaRPr sz="3000"/>
          </a:p>
          <a:p>
            <a:pPr marL="571500" marR="0" lvl="0" indent="-546100" algn="l" rtl="0">
              <a:spcBef>
                <a:spcPts val="1800"/>
              </a:spcBef>
              <a:spcAft>
                <a:spcPts val="0"/>
              </a:spcAft>
              <a:buClr>
                <a:srgbClr val="13B5EA"/>
              </a:buClr>
              <a:buSzPts val="3000"/>
              <a:buFont typeface="Noto Sans Symbols"/>
              <a:buChar char="▪"/>
            </a:pPr>
            <a:r>
              <a:rPr lang="en-US" sz="3000" b="0" i="1">
                <a:solidFill>
                  <a:srgbClr val="404040"/>
                </a:solidFill>
                <a:latin typeface="Helvetica Neue"/>
                <a:ea typeface="Helvetica Neue"/>
                <a:cs typeface="Helvetica Neue"/>
                <a:sym typeface="Helvetica Neue"/>
              </a:rPr>
              <a:t>In what ways might it need improvement?</a:t>
            </a:r>
            <a:endParaRPr sz="3000" b="0">
              <a:solidFill>
                <a:srgbClr val="404040"/>
              </a:solidFill>
              <a:latin typeface="Helvetica Neue"/>
              <a:ea typeface="Helvetica Neue"/>
              <a:cs typeface="Helvetica Neue"/>
              <a:sym typeface="Helvetica Neue"/>
            </a:endParaRPr>
          </a:p>
        </p:txBody>
      </p:sp>
      <p:sp>
        <p:nvSpPr>
          <p:cNvPr id="393" name="Google Shape;393;p97"/>
          <p:cNvSpPr txBox="1">
            <a:spLocks noGrp="1"/>
          </p:cNvSpPr>
          <p:nvPr>
            <p:ph type="title"/>
          </p:nvPr>
        </p:nvSpPr>
        <p:spPr>
          <a:xfrm>
            <a:off x="152400" y="609600"/>
            <a:ext cx="8841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4200" b="1" i="0" u="none" strike="noStrike" cap="none">
                <a:solidFill>
                  <a:srgbClr val="0054A4"/>
                </a:solidFill>
                <a:latin typeface="Tahoma"/>
                <a:ea typeface="Tahoma"/>
                <a:cs typeface="Tahoma"/>
                <a:sym typeface="Tahoma"/>
              </a:rPr>
              <a:t>Balanced Assessment Systems</a:t>
            </a:r>
            <a:endParaRPr sz="4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98"/>
          <p:cNvSpPr txBox="1">
            <a:spLocks noGrp="1"/>
          </p:cNvSpPr>
          <p:nvPr>
            <p:ph type="body" idx="1"/>
          </p:nvPr>
        </p:nvSpPr>
        <p:spPr>
          <a:xfrm>
            <a:off x="385100" y="1165950"/>
            <a:ext cx="8229600" cy="452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Partner discussion: Based on this definition, discuss what you think might be </a:t>
            </a:r>
            <a:r>
              <a:rPr lang="en-US">
                <a:solidFill>
                  <a:srgbClr val="0070C0"/>
                </a:solidFill>
              </a:rPr>
              <a:t>critical components</a:t>
            </a:r>
            <a:r>
              <a:rPr lang="en-US"/>
              <a:t> of the Formative Assessment Process.</a:t>
            </a:r>
            <a:endParaRPr/>
          </a:p>
          <a:p>
            <a:pPr marL="0" lvl="0" indent="0" algn="ctr" rtl="0">
              <a:spcBef>
                <a:spcPts val="1200"/>
              </a:spcBef>
              <a:spcAft>
                <a:spcPts val="0"/>
              </a:spcAft>
              <a:buClr>
                <a:srgbClr val="13B5EA"/>
              </a:buClr>
              <a:buSzPts val="3300"/>
              <a:buFont typeface="Noto Sans Symbols"/>
              <a:buNone/>
            </a:pPr>
            <a:r>
              <a:rPr lang="en-US" sz="3000" b="1">
                <a:solidFill>
                  <a:schemeClr val="dk1"/>
                </a:solidFill>
                <a:latin typeface="Helvetica Neue"/>
                <a:ea typeface="Helvetica Neue"/>
                <a:cs typeface="Helvetica Neue"/>
                <a:sym typeface="Helvetica Neue"/>
              </a:rPr>
              <a:t>Formative assessment is a planned, ongoing process used by all students and teachers during learning and teaching to elicit and use evidence of student learning to improve student understanding of intended disciplinary learning outcomes and support students to become more self-directed learners.</a:t>
            </a:r>
            <a:endParaRPr sz="3000" b="1">
              <a:solidFill>
                <a:schemeClr val="dk1"/>
              </a:solidFill>
              <a:latin typeface="Helvetica Neue"/>
              <a:ea typeface="Helvetica Neue"/>
              <a:cs typeface="Helvetica Neue"/>
              <a:sym typeface="Helvetica Neue"/>
            </a:endParaRPr>
          </a:p>
          <a:p>
            <a:pPr marL="0" lvl="0" indent="0" algn="l" rtl="0">
              <a:spcBef>
                <a:spcPts val="1200"/>
              </a:spcBef>
              <a:spcAft>
                <a:spcPts val="0"/>
              </a:spcAft>
              <a:buClr>
                <a:srgbClr val="13B5EA"/>
              </a:buClr>
              <a:buSzPts val="2400"/>
              <a:buFont typeface="Noto Sans Symbols"/>
              <a:buNone/>
            </a:pPr>
            <a:r>
              <a:rPr lang="en-US" sz="2400">
                <a:solidFill>
                  <a:srgbClr val="7F7F7F"/>
                </a:solidFill>
                <a:latin typeface="Helvetica Neue"/>
                <a:ea typeface="Helvetica Neue"/>
                <a:cs typeface="Helvetica Neue"/>
                <a:sym typeface="Helvetica Neue"/>
              </a:rPr>
              <a:t>- CCSSO FAST SCASS – Austin, TX: June 2017</a:t>
            </a:r>
            <a:endParaRPr/>
          </a:p>
          <a:p>
            <a:pPr marL="0" lvl="0" indent="0" algn="ctr" rtl="0">
              <a:spcBef>
                <a:spcPts val="1200"/>
              </a:spcBef>
              <a:spcAft>
                <a:spcPts val="0"/>
              </a:spcAft>
              <a:buClr>
                <a:srgbClr val="13B5EA"/>
              </a:buClr>
              <a:buSzPts val="3300"/>
              <a:buFont typeface="Noto Sans Symbols"/>
              <a:buNone/>
            </a:pPr>
            <a:endParaRPr sz="3000" b="1">
              <a:solidFill>
                <a:schemeClr val="dk1"/>
              </a:solidFill>
              <a:latin typeface="Helvetica Neue"/>
              <a:ea typeface="Helvetica Neue"/>
              <a:cs typeface="Helvetica Neue"/>
              <a:sym typeface="Helvetica Neue"/>
            </a:endParaRPr>
          </a:p>
        </p:txBody>
      </p:sp>
      <p:sp>
        <p:nvSpPr>
          <p:cNvPr id="400" name="Google Shape;400;p98"/>
          <p:cNvSpPr txBox="1">
            <a:spLocks noGrp="1"/>
          </p:cNvSpPr>
          <p:nvPr>
            <p:ph type="title"/>
          </p:nvPr>
        </p:nvSpPr>
        <p:spPr>
          <a:xfrm>
            <a:off x="457200" y="274638"/>
            <a:ext cx="8229600" cy="11430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3B5EA"/>
              </a:buClr>
              <a:buSzPts val="3500"/>
              <a:buFont typeface="Noto Sans Symbols"/>
              <a:buNone/>
            </a:pPr>
            <a:r>
              <a:rPr lang="en-US" sz="3500">
                <a:solidFill>
                  <a:srgbClr val="0070C0"/>
                </a:solidFill>
              </a:rPr>
              <a:t>Newly Revised Definition</a:t>
            </a:r>
            <a:endParaRPr sz="5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i="1"/>
          </a:p>
        </p:txBody>
      </p:sp>
    </p:spTree>
  </p:cSld>
  <p:clrMapOvr>
    <a:masterClrMapping/>
  </p:clrMapOvr>
</p:sld>
</file>

<file path=ppt/theme/theme1.xml><?xml version="1.0" encoding="utf-8"?>
<a:theme xmlns:a="http://schemas.openxmlformats.org/drawingml/2006/main" name="14_Body slide">
  <a:themeElements>
    <a:clrScheme name="MIFAME colors1">
      <a:dk1>
        <a:srgbClr val="636969"/>
      </a:dk1>
      <a:lt1>
        <a:srgbClr val="FFFFFF"/>
      </a:lt1>
      <a:dk2>
        <a:srgbClr val="255AA8"/>
      </a:dk2>
      <a:lt2>
        <a:srgbClr val="B8B8B8"/>
      </a:lt2>
      <a:accent1>
        <a:srgbClr val="13B5EA"/>
      </a:accent1>
      <a:accent2>
        <a:srgbClr val="80AAD1"/>
      </a:accent2>
      <a:accent3>
        <a:srgbClr val="89DAF5"/>
      </a:accent3>
      <a:accent4>
        <a:srgbClr val="4C3474"/>
      </a:accent4>
      <a:accent5>
        <a:srgbClr val="61BC4D"/>
      </a:accent5>
      <a:accent6>
        <a:srgbClr val="826754"/>
      </a:accent6>
      <a:hlink>
        <a:srgbClr val="0E87B0"/>
      </a:hlink>
      <a:folHlink>
        <a:srgbClr val="30BEE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7_Body slide">
  <a:themeElements>
    <a:clrScheme name="18_Body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5_Body slide">
  <a:themeElements>
    <a:clrScheme name="15_Body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_Body slide">
  <a:themeElements>
    <a:clrScheme name="18_Body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1_Body slide">
  <a:themeElements>
    <a:clrScheme name="21_Body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2_Body slide">
  <a:themeElements>
    <a:clrScheme name="22_Body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963</Words>
  <Application>Microsoft Office PowerPoint</Application>
  <PresentationFormat>On-screen Show (4:3)</PresentationFormat>
  <Paragraphs>180</Paragraphs>
  <Slides>22</Slides>
  <Notes>21</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22</vt:i4>
      </vt:variant>
    </vt:vector>
  </HeadingPairs>
  <TitlesOfParts>
    <vt:vector size="38" baseType="lpstr">
      <vt:lpstr>Lucida Sans</vt:lpstr>
      <vt:lpstr>Helvetica Neue</vt:lpstr>
      <vt:lpstr>Times New Roman</vt:lpstr>
      <vt:lpstr>Tahoma</vt:lpstr>
      <vt:lpstr>Arial</vt:lpstr>
      <vt:lpstr>Noto Sans Symbols</vt:lpstr>
      <vt:lpstr>News Gothic MT</vt:lpstr>
      <vt:lpstr>Calibri</vt:lpstr>
      <vt:lpstr>ＭＳ Ｐゴシック</vt:lpstr>
      <vt:lpstr>Architects Daughter</vt:lpstr>
      <vt:lpstr>14_Body slide</vt:lpstr>
      <vt:lpstr>27_Body slide</vt:lpstr>
      <vt:lpstr>15_Body slide</vt:lpstr>
      <vt:lpstr>20_Body slide</vt:lpstr>
      <vt:lpstr>21_Body slide</vt:lpstr>
      <vt:lpstr>22_Body slide</vt:lpstr>
      <vt:lpstr>PowerPoint Presentation</vt:lpstr>
      <vt:lpstr>Outcomes</vt:lpstr>
      <vt:lpstr>PowerPoint Presentation</vt:lpstr>
      <vt:lpstr>Balanced Assessment Systems</vt:lpstr>
      <vt:lpstr>PowerPoint Presentation</vt:lpstr>
      <vt:lpstr>What Do Assessments Tell Us?</vt:lpstr>
      <vt:lpstr>A Quick Review of the Research</vt:lpstr>
      <vt:lpstr>Balanced Assessment Systems</vt:lpstr>
      <vt:lpstr>Newly Revised Definition </vt:lpstr>
      <vt:lpstr>PowerPoint Presentation</vt:lpstr>
      <vt:lpstr>So what do students, teachers, and administrators need to know and do to create student-centered classrooms?</vt:lpstr>
      <vt:lpstr>Assessment Literacy</vt:lpstr>
      <vt:lpstr>Why Assessment Literacy?</vt:lpstr>
      <vt:lpstr>Assessment Literacy Standards Development</vt:lpstr>
      <vt:lpstr> Assessment Literacy Standards Development </vt:lpstr>
      <vt:lpstr>Let’s take a look…</vt:lpstr>
      <vt:lpstr>Assessment Literacy and Formative Assessment…The Intersections If students, teachers, and administrators engage in the Formative Assessment Process with fidelity…oh the places we’ll go!</vt:lpstr>
      <vt:lpstr>Video: conjectures or kindergarten teacher counting collections</vt:lpstr>
      <vt:lpstr>Dialogue around what participants are seeing in the video</vt:lpstr>
      <vt:lpstr>How might your thinking be different now and what might be your next steps toward improving your own practice (FA and assessment literacy knowledge of balanced assessment)</vt:lpstr>
      <vt:lpstr>Interested in 2019-20 FAME?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Vorenkamp</dc:creator>
  <cp:lastModifiedBy>Ellen Vorenkamp</cp:lastModifiedBy>
  <cp:revision>5</cp:revision>
  <dcterms:modified xsi:type="dcterms:W3CDTF">2019-02-01T16:47:00Z</dcterms:modified>
</cp:coreProperties>
</file>