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35"/>
  </p:handoutMasterIdLst>
  <p:sldIdLst>
    <p:sldId id="256" r:id="rId2"/>
    <p:sldId id="257" r:id="rId3"/>
    <p:sldId id="259" r:id="rId4"/>
    <p:sldId id="260" r:id="rId5"/>
    <p:sldId id="280" r:id="rId6"/>
    <p:sldId id="265" r:id="rId7"/>
    <p:sldId id="272" r:id="rId8"/>
    <p:sldId id="281" r:id="rId9"/>
    <p:sldId id="271" r:id="rId10"/>
    <p:sldId id="301" r:id="rId11"/>
    <p:sldId id="283" r:id="rId12"/>
    <p:sldId id="261" r:id="rId13"/>
    <p:sldId id="302" r:id="rId14"/>
    <p:sldId id="282" r:id="rId15"/>
    <p:sldId id="298" r:id="rId16"/>
    <p:sldId id="290" r:id="rId17"/>
    <p:sldId id="299" r:id="rId18"/>
    <p:sldId id="296" r:id="rId19"/>
    <p:sldId id="292" r:id="rId20"/>
    <p:sldId id="295" r:id="rId21"/>
    <p:sldId id="294" r:id="rId22"/>
    <p:sldId id="278" r:id="rId23"/>
    <p:sldId id="277" r:id="rId24"/>
    <p:sldId id="286" r:id="rId25"/>
    <p:sldId id="287" r:id="rId26"/>
    <p:sldId id="288" r:id="rId27"/>
    <p:sldId id="308" r:id="rId28"/>
    <p:sldId id="304" r:id="rId29"/>
    <p:sldId id="305" r:id="rId30"/>
    <p:sldId id="306" r:id="rId31"/>
    <p:sldId id="307" r:id="rId32"/>
    <p:sldId id="309" r:id="rId33"/>
    <p:sldId id="310" r:id="rId3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35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7" y="2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1CCF94-1E5D-4A48-8CC8-163582380AD7}" type="doc">
      <dgm:prSet loTypeId="urn:microsoft.com/office/officeart/2005/8/layout/process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147E470-93D1-4B56-A13B-74B483D49526}">
      <dgm:prSet phldrT="[Text]"/>
      <dgm:spPr/>
      <dgm:t>
        <a:bodyPr/>
        <a:lstStyle/>
        <a:p>
          <a:r>
            <a:rPr lang="en-US" dirty="0" smtClean="0"/>
            <a:t>Evaluations of Student Work</a:t>
          </a:r>
          <a:endParaRPr lang="en-US" dirty="0"/>
        </a:p>
      </dgm:t>
    </dgm:pt>
    <dgm:pt modelId="{257D083B-0026-4945-B5CF-6AA57CC77EE3}" type="parTrans" cxnId="{63588D79-B67D-40E0-AF22-2F19DF30CC5A}">
      <dgm:prSet/>
      <dgm:spPr/>
      <dgm:t>
        <a:bodyPr/>
        <a:lstStyle/>
        <a:p>
          <a:endParaRPr lang="en-US"/>
        </a:p>
      </dgm:t>
    </dgm:pt>
    <dgm:pt modelId="{030F379D-61EC-4928-82D2-FD4F38A52338}" type="sibTrans" cxnId="{63588D79-B67D-40E0-AF22-2F19DF30CC5A}">
      <dgm:prSet/>
      <dgm:spPr/>
      <dgm:t>
        <a:bodyPr/>
        <a:lstStyle/>
        <a:p>
          <a:endParaRPr lang="en-US"/>
        </a:p>
      </dgm:t>
    </dgm:pt>
    <dgm:pt modelId="{7A999FC2-4D12-4FCC-BD68-68151383ABEC}">
      <dgm:prSet phldrT="[Text]"/>
      <dgm:spPr/>
      <dgm:t>
        <a:bodyPr/>
        <a:lstStyle/>
        <a:p>
          <a:r>
            <a:rPr lang="en-US" dirty="0" smtClean="0"/>
            <a:t>Currency “pay” for work students do</a:t>
          </a:r>
          <a:endParaRPr lang="en-US" dirty="0"/>
        </a:p>
      </dgm:t>
    </dgm:pt>
    <dgm:pt modelId="{4094DF65-B7B3-4D3D-A4DB-23149B05DF7B}" type="parTrans" cxnId="{648EAB87-0C85-4E0E-9B9E-4260CE49FF0F}">
      <dgm:prSet/>
      <dgm:spPr/>
      <dgm:t>
        <a:bodyPr/>
        <a:lstStyle/>
        <a:p>
          <a:endParaRPr lang="en-US"/>
        </a:p>
      </dgm:t>
    </dgm:pt>
    <dgm:pt modelId="{E916149F-42FC-4C8B-89DF-979B306B4DAE}" type="sibTrans" cxnId="{648EAB87-0C85-4E0E-9B9E-4260CE49FF0F}">
      <dgm:prSet/>
      <dgm:spPr/>
      <dgm:t>
        <a:bodyPr/>
        <a:lstStyle/>
        <a:p>
          <a:endParaRPr lang="en-US"/>
        </a:p>
      </dgm:t>
    </dgm:pt>
    <dgm:pt modelId="{7A596839-85F2-4A37-AAA8-31D05A0C9E8D}">
      <dgm:prSet phldrT="[Text]"/>
      <dgm:spPr/>
      <dgm:t>
        <a:bodyPr/>
        <a:lstStyle/>
        <a:p>
          <a:r>
            <a:rPr lang="en-US" dirty="0" smtClean="0"/>
            <a:t>Vehicle for Promotion or Retention</a:t>
          </a:r>
          <a:endParaRPr lang="en-US" dirty="0"/>
        </a:p>
      </dgm:t>
    </dgm:pt>
    <dgm:pt modelId="{E586745D-E158-4364-B53C-EB2A791424C3}" type="parTrans" cxnId="{D2336BD6-835B-40A4-B323-02738E81E49F}">
      <dgm:prSet/>
      <dgm:spPr/>
      <dgm:t>
        <a:bodyPr/>
        <a:lstStyle/>
        <a:p>
          <a:endParaRPr lang="en-US"/>
        </a:p>
      </dgm:t>
    </dgm:pt>
    <dgm:pt modelId="{C9078A8A-F5B7-4998-89D2-BE2383F71941}" type="sibTrans" cxnId="{D2336BD6-835B-40A4-B323-02738E81E49F}">
      <dgm:prSet/>
      <dgm:spPr/>
      <dgm:t>
        <a:bodyPr/>
        <a:lstStyle/>
        <a:p>
          <a:endParaRPr lang="en-US"/>
        </a:p>
      </dgm:t>
    </dgm:pt>
    <dgm:pt modelId="{A4FAC66B-26C5-48AF-9EE3-01634F4FA360}">
      <dgm:prSet/>
      <dgm:spPr/>
      <dgm:t>
        <a:bodyPr/>
        <a:lstStyle/>
        <a:p>
          <a:r>
            <a:rPr lang="en-US" dirty="0" smtClean="0"/>
            <a:t>Public Relations/ Accountability</a:t>
          </a:r>
          <a:endParaRPr lang="en-US" dirty="0"/>
        </a:p>
      </dgm:t>
    </dgm:pt>
    <dgm:pt modelId="{BBEE5E98-50A4-4285-837B-55B947F6D777}" type="parTrans" cxnId="{EF299C7A-95FB-4433-A2A1-A9A67741C3E7}">
      <dgm:prSet/>
      <dgm:spPr/>
      <dgm:t>
        <a:bodyPr/>
        <a:lstStyle/>
        <a:p>
          <a:endParaRPr lang="en-US"/>
        </a:p>
      </dgm:t>
    </dgm:pt>
    <dgm:pt modelId="{3043A109-A3CB-4C71-B0B4-FC5AA36F5FBF}" type="sibTrans" cxnId="{EF299C7A-95FB-4433-A2A1-A9A67741C3E7}">
      <dgm:prSet/>
      <dgm:spPr/>
      <dgm:t>
        <a:bodyPr/>
        <a:lstStyle/>
        <a:p>
          <a:endParaRPr lang="en-US"/>
        </a:p>
      </dgm:t>
    </dgm:pt>
    <dgm:pt modelId="{FE53A8D2-CE9C-4074-9C2F-0F43C3F3FDD3}" type="pres">
      <dgm:prSet presAssocID="{CF1CCF94-1E5D-4A48-8CC8-163582380AD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467864-29E0-4397-AAF4-BF941D2D6F90}" type="pres">
      <dgm:prSet presAssocID="{D147E470-93D1-4B56-A13B-74B483D4952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193D9B-D89B-4B9B-B3C4-F7AF65700955}" type="pres">
      <dgm:prSet presAssocID="{030F379D-61EC-4928-82D2-FD4F38A52338}" presName="sibTrans" presStyleLbl="sibTrans2D1" presStyleIdx="0" presStyleCnt="3"/>
      <dgm:spPr/>
      <dgm:t>
        <a:bodyPr/>
        <a:lstStyle/>
        <a:p>
          <a:endParaRPr lang="en-US"/>
        </a:p>
      </dgm:t>
    </dgm:pt>
    <dgm:pt modelId="{3F65FFCA-C08D-4685-A65D-851184C282BA}" type="pres">
      <dgm:prSet presAssocID="{030F379D-61EC-4928-82D2-FD4F38A52338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53B95544-964F-4A40-8609-300D53C285F7}" type="pres">
      <dgm:prSet presAssocID="{7A999FC2-4D12-4FCC-BD68-68151383ABE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6E86AB-63AD-4E37-AB88-937A3578B6B2}" type="pres">
      <dgm:prSet presAssocID="{E916149F-42FC-4C8B-89DF-979B306B4DAE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DC5F434-FDC3-485F-8B36-533666F71AE9}" type="pres">
      <dgm:prSet presAssocID="{E916149F-42FC-4C8B-89DF-979B306B4DAE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BFA857F4-C4D4-484F-9AB6-E22C19D9F4F8}" type="pres">
      <dgm:prSet presAssocID="{7A596839-85F2-4A37-AAA8-31D05A0C9E8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857509-158F-4020-8052-73D234C7C804}" type="pres">
      <dgm:prSet presAssocID="{C9078A8A-F5B7-4998-89D2-BE2383F71941}" presName="sibTrans" presStyleLbl="sibTrans2D1" presStyleIdx="2" presStyleCnt="3"/>
      <dgm:spPr/>
      <dgm:t>
        <a:bodyPr/>
        <a:lstStyle/>
        <a:p>
          <a:endParaRPr lang="en-US"/>
        </a:p>
      </dgm:t>
    </dgm:pt>
    <dgm:pt modelId="{AF491195-7DE7-4895-A31A-69BB8D205672}" type="pres">
      <dgm:prSet presAssocID="{C9078A8A-F5B7-4998-89D2-BE2383F71941}" presName="connectorText" presStyleLbl="sibTrans2D1" presStyleIdx="2" presStyleCnt="3"/>
      <dgm:spPr/>
      <dgm:t>
        <a:bodyPr/>
        <a:lstStyle/>
        <a:p>
          <a:endParaRPr lang="en-US"/>
        </a:p>
      </dgm:t>
    </dgm:pt>
    <dgm:pt modelId="{67ACD277-1A30-4882-9F36-3804706074EF}" type="pres">
      <dgm:prSet presAssocID="{A4FAC66B-26C5-48AF-9EE3-01634F4FA36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588D79-B67D-40E0-AF22-2F19DF30CC5A}" srcId="{CF1CCF94-1E5D-4A48-8CC8-163582380AD7}" destId="{D147E470-93D1-4B56-A13B-74B483D49526}" srcOrd="0" destOrd="0" parTransId="{257D083B-0026-4945-B5CF-6AA57CC77EE3}" sibTransId="{030F379D-61EC-4928-82D2-FD4F38A52338}"/>
    <dgm:cxn modelId="{71828053-F7EF-4B68-9220-7196C8DF4C6F}" type="presOf" srcId="{D147E470-93D1-4B56-A13B-74B483D49526}" destId="{69467864-29E0-4397-AAF4-BF941D2D6F90}" srcOrd="0" destOrd="0" presId="urn:microsoft.com/office/officeart/2005/8/layout/process1"/>
    <dgm:cxn modelId="{30E87D8C-D928-44AF-98E5-1552D2514D50}" type="presOf" srcId="{E916149F-42FC-4C8B-89DF-979B306B4DAE}" destId="{3DC5F434-FDC3-485F-8B36-533666F71AE9}" srcOrd="1" destOrd="0" presId="urn:microsoft.com/office/officeart/2005/8/layout/process1"/>
    <dgm:cxn modelId="{B96CC26E-056B-476C-A641-16076EC95078}" type="presOf" srcId="{CF1CCF94-1E5D-4A48-8CC8-163582380AD7}" destId="{FE53A8D2-CE9C-4074-9C2F-0F43C3F3FDD3}" srcOrd="0" destOrd="0" presId="urn:microsoft.com/office/officeart/2005/8/layout/process1"/>
    <dgm:cxn modelId="{2A7BD1E2-5C86-4DD5-BD93-5956081068E5}" type="presOf" srcId="{030F379D-61EC-4928-82D2-FD4F38A52338}" destId="{3D193D9B-D89B-4B9B-B3C4-F7AF65700955}" srcOrd="0" destOrd="0" presId="urn:microsoft.com/office/officeart/2005/8/layout/process1"/>
    <dgm:cxn modelId="{B8ED6253-EB5C-4228-A28A-1C378BC85696}" type="presOf" srcId="{7A596839-85F2-4A37-AAA8-31D05A0C9E8D}" destId="{BFA857F4-C4D4-484F-9AB6-E22C19D9F4F8}" srcOrd="0" destOrd="0" presId="urn:microsoft.com/office/officeart/2005/8/layout/process1"/>
    <dgm:cxn modelId="{6421967A-48D8-425C-A422-68291956F4F3}" type="presOf" srcId="{A4FAC66B-26C5-48AF-9EE3-01634F4FA360}" destId="{67ACD277-1A30-4882-9F36-3804706074EF}" srcOrd="0" destOrd="0" presId="urn:microsoft.com/office/officeart/2005/8/layout/process1"/>
    <dgm:cxn modelId="{B9F72039-CC34-496A-88B8-B2EC0F8C6648}" type="presOf" srcId="{C9078A8A-F5B7-4998-89D2-BE2383F71941}" destId="{AF491195-7DE7-4895-A31A-69BB8D205672}" srcOrd="1" destOrd="0" presId="urn:microsoft.com/office/officeart/2005/8/layout/process1"/>
    <dgm:cxn modelId="{B5767647-9892-4D5D-AF38-6C780907EBB4}" type="presOf" srcId="{C9078A8A-F5B7-4998-89D2-BE2383F71941}" destId="{86857509-158F-4020-8052-73D234C7C804}" srcOrd="0" destOrd="0" presId="urn:microsoft.com/office/officeart/2005/8/layout/process1"/>
    <dgm:cxn modelId="{93DDDA42-0441-4A68-8D68-BF1BC5B67820}" type="presOf" srcId="{030F379D-61EC-4928-82D2-FD4F38A52338}" destId="{3F65FFCA-C08D-4685-A65D-851184C282BA}" srcOrd="1" destOrd="0" presId="urn:microsoft.com/office/officeart/2005/8/layout/process1"/>
    <dgm:cxn modelId="{E4130A20-D9A3-4F41-86EE-D297F39EF454}" type="presOf" srcId="{7A999FC2-4D12-4FCC-BD68-68151383ABEC}" destId="{53B95544-964F-4A40-8609-300D53C285F7}" srcOrd="0" destOrd="0" presId="urn:microsoft.com/office/officeart/2005/8/layout/process1"/>
    <dgm:cxn modelId="{D2336BD6-835B-40A4-B323-02738E81E49F}" srcId="{CF1CCF94-1E5D-4A48-8CC8-163582380AD7}" destId="{7A596839-85F2-4A37-AAA8-31D05A0C9E8D}" srcOrd="2" destOrd="0" parTransId="{E586745D-E158-4364-B53C-EB2A791424C3}" sibTransId="{C9078A8A-F5B7-4998-89D2-BE2383F71941}"/>
    <dgm:cxn modelId="{539E991C-9FEF-42B6-B3A8-642DF970039A}" type="presOf" srcId="{E916149F-42FC-4C8B-89DF-979B306B4DAE}" destId="{DD6E86AB-63AD-4E37-AB88-937A3578B6B2}" srcOrd="0" destOrd="0" presId="urn:microsoft.com/office/officeart/2005/8/layout/process1"/>
    <dgm:cxn modelId="{648EAB87-0C85-4E0E-9B9E-4260CE49FF0F}" srcId="{CF1CCF94-1E5D-4A48-8CC8-163582380AD7}" destId="{7A999FC2-4D12-4FCC-BD68-68151383ABEC}" srcOrd="1" destOrd="0" parTransId="{4094DF65-B7B3-4D3D-A4DB-23149B05DF7B}" sibTransId="{E916149F-42FC-4C8B-89DF-979B306B4DAE}"/>
    <dgm:cxn modelId="{EF299C7A-95FB-4433-A2A1-A9A67741C3E7}" srcId="{CF1CCF94-1E5D-4A48-8CC8-163582380AD7}" destId="{A4FAC66B-26C5-48AF-9EE3-01634F4FA360}" srcOrd="3" destOrd="0" parTransId="{BBEE5E98-50A4-4285-837B-55B947F6D777}" sibTransId="{3043A109-A3CB-4C71-B0B4-FC5AA36F5FBF}"/>
    <dgm:cxn modelId="{F4A1CA24-C513-47BF-B57D-3DA7F477E4FB}" type="presParOf" srcId="{FE53A8D2-CE9C-4074-9C2F-0F43C3F3FDD3}" destId="{69467864-29E0-4397-AAF4-BF941D2D6F90}" srcOrd="0" destOrd="0" presId="urn:microsoft.com/office/officeart/2005/8/layout/process1"/>
    <dgm:cxn modelId="{FFDA0AF7-BF2D-4A70-A9B7-F715817290F0}" type="presParOf" srcId="{FE53A8D2-CE9C-4074-9C2F-0F43C3F3FDD3}" destId="{3D193D9B-D89B-4B9B-B3C4-F7AF65700955}" srcOrd="1" destOrd="0" presId="urn:microsoft.com/office/officeart/2005/8/layout/process1"/>
    <dgm:cxn modelId="{63D7A842-46EF-4D78-84E3-22EF41BAE451}" type="presParOf" srcId="{3D193D9B-D89B-4B9B-B3C4-F7AF65700955}" destId="{3F65FFCA-C08D-4685-A65D-851184C282BA}" srcOrd="0" destOrd="0" presId="urn:microsoft.com/office/officeart/2005/8/layout/process1"/>
    <dgm:cxn modelId="{554B7828-DABB-4060-B68C-41847B23CB0B}" type="presParOf" srcId="{FE53A8D2-CE9C-4074-9C2F-0F43C3F3FDD3}" destId="{53B95544-964F-4A40-8609-300D53C285F7}" srcOrd="2" destOrd="0" presId="urn:microsoft.com/office/officeart/2005/8/layout/process1"/>
    <dgm:cxn modelId="{91411764-1678-468D-8200-31700A688A04}" type="presParOf" srcId="{FE53A8D2-CE9C-4074-9C2F-0F43C3F3FDD3}" destId="{DD6E86AB-63AD-4E37-AB88-937A3578B6B2}" srcOrd="3" destOrd="0" presId="urn:microsoft.com/office/officeart/2005/8/layout/process1"/>
    <dgm:cxn modelId="{93D8C7AF-FB99-4C0C-A05C-855A2AFE2FFF}" type="presParOf" srcId="{DD6E86AB-63AD-4E37-AB88-937A3578B6B2}" destId="{3DC5F434-FDC3-485F-8B36-533666F71AE9}" srcOrd="0" destOrd="0" presId="urn:microsoft.com/office/officeart/2005/8/layout/process1"/>
    <dgm:cxn modelId="{02B35CC0-992F-4B48-A025-C5F4F4E81210}" type="presParOf" srcId="{FE53A8D2-CE9C-4074-9C2F-0F43C3F3FDD3}" destId="{BFA857F4-C4D4-484F-9AB6-E22C19D9F4F8}" srcOrd="4" destOrd="0" presId="urn:microsoft.com/office/officeart/2005/8/layout/process1"/>
    <dgm:cxn modelId="{E0F2A45B-DE95-4FA3-8113-BD7EDCD4E78A}" type="presParOf" srcId="{FE53A8D2-CE9C-4074-9C2F-0F43C3F3FDD3}" destId="{86857509-158F-4020-8052-73D234C7C804}" srcOrd="5" destOrd="0" presId="urn:microsoft.com/office/officeart/2005/8/layout/process1"/>
    <dgm:cxn modelId="{7CDF030E-50FC-42D0-9B3E-CA6B7F0DBEB7}" type="presParOf" srcId="{86857509-158F-4020-8052-73D234C7C804}" destId="{AF491195-7DE7-4895-A31A-69BB8D205672}" srcOrd="0" destOrd="0" presId="urn:microsoft.com/office/officeart/2005/8/layout/process1"/>
    <dgm:cxn modelId="{E3854CEC-184F-4883-A88A-84B9923BE6B0}" type="presParOf" srcId="{FE53A8D2-CE9C-4074-9C2F-0F43C3F3FDD3}" destId="{67ACD277-1A30-4882-9F36-3804706074EF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5CD065-D2D1-4DCB-AA50-49FC5BB277EA}" type="doc">
      <dgm:prSet loTypeId="urn:microsoft.com/office/officeart/2005/8/layout/cycle4" loCatId="relationship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511C80A-A497-4608-81BA-70A7AC31AC7A}">
      <dgm:prSet phldrT="[Text]"/>
      <dgm:spPr/>
      <dgm:t>
        <a:bodyPr/>
        <a:lstStyle/>
        <a:p>
          <a:r>
            <a:rPr lang="en-US" dirty="0" smtClean="0"/>
            <a:t>Community Investment </a:t>
          </a:r>
          <a:endParaRPr lang="en-US" dirty="0"/>
        </a:p>
      </dgm:t>
    </dgm:pt>
    <dgm:pt modelId="{025FA067-FDF5-4E18-A78B-6F741662657D}" type="parTrans" cxnId="{44EAC108-941C-49A6-B5DB-CF18336370D9}">
      <dgm:prSet/>
      <dgm:spPr/>
      <dgm:t>
        <a:bodyPr/>
        <a:lstStyle/>
        <a:p>
          <a:endParaRPr lang="en-US"/>
        </a:p>
      </dgm:t>
    </dgm:pt>
    <dgm:pt modelId="{D5D61A4F-FB8E-4D37-95C6-A492281865C9}" type="sibTrans" cxnId="{44EAC108-941C-49A6-B5DB-CF18336370D9}">
      <dgm:prSet/>
      <dgm:spPr/>
      <dgm:t>
        <a:bodyPr/>
        <a:lstStyle/>
        <a:p>
          <a:endParaRPr lang="en-US"/>
        </a:p>
      </dgm:t>
    </dgm:pt>
    <dgm:pt modelId="{C260AC97-F7E3-46AB-ADBC-9ADFB045A770}">
      <dgm:prSet phldrT="[Text]" custT="1"/>
      <dgm:spPr/>
      <dgm:t>
        <a:bodyPr/>
        <a:lstStyle/>
        <a:p>
          <a:r>
            <a:rPr lang="en-US" sz="1400" b="0" dirty="0" smtClean="0"/>
            <a:t>Awareness &amp; Ongoing Communication </a:t>
          </a:r>
          <a:endParaRPr lang="en-US" sz="1400" b="0" dirty="0"/>
        </a:p>
      </dgm:t>
    </dgm:pt>
    <dgm:pt modelId="{E5B3D2CB-001A-483C-9092-5EDAA02B1AE1}" type="parTrans" cxnId="{02B6CD89-A077-411C-8CF6-BC5E7422F392}">
      <dgm:prSet/>
      <dgm:spPr/>
      <dgm:t>
        <a:bodyPr/>
        <a:lstStyle/>
        <a:p>
          <a:endParaRPr lang="en-US"/>
        </a:p>
      </dgm:t>
    </dgm:pt>
    <dgm:pt modelId="{2B0A75BA-89F1-46C7-BE99-E33F56051FE6}" type="sibTrans" cxnId="{02B6CD89-A077-411C-8CF6-BC5E7422F392}">
      <dgm:prSet/>
      <dgm:spPr/>
      <dgm:t>
        <a:bodyPr/>
        <a:lstStyle/>
        <a:p>
          <a:endParaRPr lang="en-US"/>
        </a:p>
      </dgm:t>
    </dgm:pt>
    <dgm:pt modelId="{6B6025EE-3CC3-43C7-BE37-55CFC2019690}">
      <dgm:prSet phldrT="[Text]"/>
      <dgm:spPr/>
      <dgm:t>
        <a:bodyPr/>
        <a:lstStyle/>
        <a:p>
          <a:r>
            <a:rPr lang="en-US" dirty="0" smtClean="0"/>
            <a:t>Learning Standards</a:t>
          </a:r>
          <a:endParaRPr lang="en-US" dirty="0"/>
        </a:p>
      </dgm:t>
    </dgm:pt>
    <dgm:pt modelId="{E696A836-616D-407D-8070-1AE8278EDF26}" type="parTrans" cxnId="{88D4319B-9CFB-49F5-A1FB-2252EE3753AD}">
      <dgm:prSet/>
      <dgm:spPr/>
      <dgm:t>
        <a:bodyPr/>
        <a:lstStyle/>
        <a:p>
          <a:endParaRPr lang="en-US"/>
        </a:p>
      </dgm:t>
    </dgm:pt>
    <dgm:pt modelId="{4AFF4AAA-1B9F-4F64-8DB3-7C33B461D269}" type="sibTrans" cxnId="{88D4319B-9CFB-49F5-A1FB-2252EE3753AD}">
      <dgm:prSet/>
      <dgm:spPr/>
      <dgm:t>
        <a:bodyPr/>
        <a:lstStyle/>
        <a:p>
          <a:endParaRPr lang="en-US"/>
        </a:p>
      </dgm:t>
    </dgm:pt>
    <dgm:pt modelId="{EE4ECF7C-912F-4A87-9910-D48CCC50E70F}">
      <dgm:prSet phldrT="[Text]" custT="1"/>
      <dgm:spPr/>
      <dgm:t>
        <a:bodyPr/>
        <a:lstStyle/>
        <a:p>
          <a:pPr algn="r"/>
          <a:r>
            <a:rPr lang="en-US" sz="1400" b="0" dirty="0" smtClean="0"/>
            <a:t>Guaranteed Viable Curriculum </a:t>
          </a:r>
          <a:endParaRPr lang="en-US" sz="1400" b="0" dirty="0"/>
        </a:p>
      </dgm:t>
    </dgm:pt>
    <dgm:pt modelId="{7B110E32-39AA-4103-896E-B0F7E0189D09}" type="parTrans" cxnId="{B7EA76B7-584C-4455-A3E2-AE85132A14DE}">
      <dgm:prSet/>
      <dgm:spPr/>
      <dgm:t>
        <a:bodyPr/>
        <a:lstStyle/>
        <a:p>
          <a:endParaRPr lang="en-US"/>
        </a:p>
      </dgm:t>
    </dgm:pt>
    <dgm:pt modelId="{0A0848F1-CB6F-4189-B1E3-06B588397A67}" type="sibTrans" cxnId="{B7EA76B7-584C-4455-A3E2-AE85132A14DE}">
      <dgm:prSet/>
      <dgm:spPr/>
      <dgm:t>
        <a:bodyPr/>
        <a:lstStyle/>
        <a:p>
          <a:endParaRPr lang="en-US"/>
        </a:p>
      </dgm:t>
    </dgm:pt>
    <dgm:pt modelId="{3C1516AB-E9FA-4181-9796-4EB22977EE43}">
      <dgm:prSet phldrT="[Text]"/>
      <dgm:spPr/>
      <dgm:t>
        <a:bodyPr/>
        <a:lstStyle/>
        <a:p>
          <a:r>
            <a:rPr lang="en-US" dirty="0" smtClean="0"/>
            <a:t>Quality Evidence</a:t>
          </a:r>
          <a:endParaRPr lang="en-US" dirty="0"/>
        </a:p>
      </dgm:t>
    </dgm:pt>
    <dgm:pt modelId="{35376953-05E2-4444-853C-89B01731D487}" type="parTrans" cxnId="{EA217716-74E6-4744-854C-026B69F0CC43}">
      <dgm:prSet/>
      <dgm:spPr/>
      <dgm:t>
        <a:bodyPr/>
        <a:lstStyle/>
        <a:p>
          <a:endParaRPr lang="en-US"/>
        </a:p>
      </dgm:t>
    </dgm:pt>
    <dgm:pt modelId="{8AAF9D29-28C7-4051-ACC5-AC301BA3448D}" type="sibTrans" cxnId="{EA217716-74E6-4744-854C-026B69F0CC43}">
      <dgm:prSet/>
      <dgm:spPr/>
      <dgm:t>
        <a:bodyPr/>
        <a:lstStyle/>
        <a:p>
          <a:endParaRPr lang="en-US"/>
        </a:p>
      </dgm:t>
    </dgm:pt>
    <dgm:pt modelId="{898963A2-5175-47B0-8DB9-CC18C7FA6E12}">
      <dgm:prSet phldrT="[Text]" custT="1"/>
      <dgm:spPr/>
      <dgm:t>
        <a:bodyPr/>
        <a:lstStyle/>
        <a:p>
          <a:pPr algn="r"/>
          <a:r>
            <a:rPr lang="en-US" sz="1300" b="0" dirty="0" smtClean="0"/>
            <a:t>Matching Learning Progressions to Levels of Mastery</a:t>
          </a:r>
          <a:endParaRPr lang="en-US" sz="1300" b="0" dirty="0"/>
        </a:p>
      </dgm:t>
    </dgm:pt>
    <dgm:pt modelId="{9E0F863B-0D92-4849-91CD-93358D472EB5}" type="parTrans" cxnId="{764B9AB4-0099-47E9-B5A3-AD76496701CB}">
      <dgm:prSet/>
      <dgm:spPr/>
      <dgm:t>
        <a:bodyPr/>
        <a:lstStyle/>
        <a:p>
          <a:endParaRPr lang="en-US"/>
        </a:p>
      </dgm:t>
    </dgm:pt>
    <dgm:pt modelId="{06F96733-EF9B-4992-831E-6881937EFD96}" type="sibTrans" cxnId="{764B9AB4-0099-47E9-B5A3-AD76496701CB}">
      <dgm:prSet/>
      <dgm:spPr/>
      <dgm:t>
        <a:bodyPr/>
        <a:lstStyle/>
        <a:p>
          <a:endParaRPr lang="en-US"/>
        </a:p>
      </dgm:t>
    </dgm:pt>
    <dgm:pt modelId="{179CAD52-AA44-4979-B096-5D49B99AE888}">
      <dgm:prSet phldrT="[Text]"/>
      <dgm:spPr/>
      <dgm:t>
        <a:bodyPr/>
        <a:lstStyle/>
        <a:p>
          <a:r>
            <a:rPr lang="en-US" dirty="0" smtClean="0"/>
            <a:t>Communicating Achievement</a:t>
          </a:r>
          <a:endParaRPr lang="en-US" dirty="0"/>
        </a:p>
      </dgm:t>
    </dgm:pt>
    <dgm:pt modelId="{5506EFEB-FD5A-4B2F-994F-AF3B2C97EA2C}" type="parTrans" cxnId="{D175D239-D533-4C92-BC55-BF755AC285C7}">
      <dgm:prSet/>
      <dgm:spPr/>
      <dgm:t>
        <a:bodyPr/>
        <a:lstStyle/>
        <a:p>
          <a:endParaRPr lang="en-US"/>
        </a:p>
      </dgm:t>
    </dgm:pt>
    <dgm:pt modelId="{247C3B44-8A19-496E-B845-626EE7F9D12D}" type="sibTrans" cxnId="{D175D239-D533-4C92-BC55-BF755AC285C7}">
      <dgm:prSet/>
      <dgm:spPr/>
      <dgm:t>
        <a:bodyPr/>
        <a:lstStyle/>
        <a:p>
          <a:endParaRPr lang="en-US"/>
        </a:p>
      </dgm:t>
    </dgm:pt>
    <dgm:pt modelId="{125FD303-F45C-4EF7-B27F-DDE6AC9BE41E}">
      <dgm:prSet phldrT="[Text]" custT="1"/>
      <dgm:spPr/>
      <dgm:t>
        <a:bodyPr/>
        <a:lstStyle/>
        <a:p>
          <a:r>
            <a:rPr lang="en-US" sz="1300" b="0" dirty="0" smtClean="0"/>
            <a:t>Reporting Student Progress</a:t>
          </a:r>
          <a:endParaRPr lang="en-US" sz="1300" b="0" dirty="0"/>
        </a:p>
      </dgm:t>
    </dgm:pt>
    <dgm:pt modelId="{84FF97EE-6596-484E-BBFF-FDCEE8905184}" type="parTrans" cxnId="{96FB1C72-8C53-412B-8178-79DF3CD56C99}">
      <dgm:prSet/>
      <dgm:spPr/>
      <dgm:t>
        <a:bodyPr/>
        <a:lstStyle/>
        <a:p>
          <a:endParaRPr lang="en-US"/>
        </a:p>
      </dgm:t>
    </dgm:pt>
    <dgm:pt modelId="{90B0E9A6-31B3-4E29-939A-ADE884740054}" type="sibTrans" cxnId="{96FB1C72-8C53-412B-8178-79DF3CD56C99}">
      <dgm:prSet/>
      <dgm:spPr/>
      <dgm:t>
        <a:bodyPr/>
        <a:lstStyle/>
        <a:p>
          <a:endParaRPr lang="en-US"/>
        </a:p>
      </dgm:t>
    </dgm:pt>
    <dgm:pt modelId="{BA29E9C3-F327-46F3-8970-32D3078F8513}">
      <dgm:prSet phldrT="[Text]" custT="1"/>
      <dgm:spPr/>
      <dgm:t>
        <a:bodyPr/>
        <a:lstStyle/>
        <a:p>
          <a:r>
            <a:rPr lang="en-US" sz="1400" b="0" dirty="0" smtClean="0"/>
            <a:t>Research/Rationale</a:t>
          </a:r>
          <a:endParaRPr lang="en-US" sz="1400" b="0" dirty="0"/>
        </a:p>
      </dgm:t>
    </dgm:pt>
    <dgm:pt modelId="{93C7D4FD-2BBC-4FDC-8362-DCCDE3158FEE}" type="parTrans" cxnId="{6E61E2EA-E430-47D4-978B-011FEF92BAE3}">
      <dgm:prSet/>
      <dgm:spPr/>
      <dgm:t>
        <a:bodyPr/>
        <a:lstStyle/>
        <a:p>
          <a:endParaRPr lang="en-US"/>
        </a:p>
      </dgm:t>
    </dgm:pt>
    <dgm:pt modelId="{5056B311-DA30-468F-9EE0-21DADDF14C45}" type="sibTrans" cxnId="{6E61E2EA-E430-47D4-978B-011FEF92BAE3}">
      <dgm:prSet/>
      <dgm:spPr/>
      <dgm:t>
        <a:bodyPr/>
        <a:lstStyle/>
        <a:p>
          <a:endParaRPr lang="en-US"/>
        </a:p>
      </dgm:t>
    </dgm:pt>
    <dgm:pt modelId="{65D42076-E1F2-4736-B511-E248C2598DD3}">
      <dgm:prSet phldrT="[Text]" custT="1"/>
      <dgm:spPr/>
      <dgm:t>
        <a:bodyPr/>
        <a:lstStyle/>
        <a:p>
          <a:r>
            <a:rPr lang="en-US" sz="1400" b="0" dirty="0" smtClean="0"/>
            <a:t>Assessment Literacy </a:t>
          </a:r>
          <a:endParaRPr lang="en-US" sz="1400" b="0" dirty="0"/>
        </a:p>
      </dgm:t>
    </dgm:pt>
    <dgm:pt modelId="{6BD3C68C-4D7F-4400-A53E-7A14C6DBBEA8}" type="parTrans" cxnId="{643BE4C4-56A6-4036-89D9-4F6770577816}">
      <dgm:prSet/>
      <dgm:spPr/>
      <dgm:t>
        <a:bodyPr/>
        <a:lstStyle/>
        <a:p>
          <a:endParaRPr lang="en-US"/>
        </a:p>
      </dgm:t>
    </dgm:pt>
    <dgm:pt modelId="{445145F7-3BAD-458E-8012-BB147E030737}" type="sibTrans" cxnId="{643BE4C4-56A6-4036-89D9-4F6770577816}">
      <dgm:prSet/>
      <dgm:spPr/>
      <dgm:t>
        <a:bodyPr/>
        <a:lstStyle/>
        <a:p>
          <a:endParaRPr lang="en-US"/>
        </a:p>
      </dgm:t>
    </dgm:pt>
    <dgm:pt modelId="{D4C93E74-75D2-4D00-92B5-58C644CD6CE7}">
      <dgm:prSet phldrT="[Text]" custT="1"/>
      <dgm:spPr/>
      <dgm:t>
        <a:bodyPr/>
        <a:lstStyle/>
        <a:p>
          <a:r>
            <a:rPr lang="en-US" sz="1400" b="0" dirty="0" smtClean="0"/>
            <a:t>Professional Learning</a:t>
          </a:r>
          <a:endParaRPr lang="en-US" sz="1400" b="0" dirty="0"/>
        </a:p>
      </dgm:t>
    </dgm:pt>
    <dgm:pt modelId="{A3CF3C86-26AF-47EA-8160-F5FD7401A060}" type="parTrans" cxnId="{1EEF4CAC-E982-4CCB-A01C-318ECC35E756}">
      <dgm:prSet/>
      <dgm:spPr/>
      <dgm:t>
        <a:bodyPr/>
        <a:lstStyle/>
        <a:p>
          <a:endParaRPr lang="en-US"/>
        </a:p>
      </dgm:t>
    </dgm:pt>
    <dgm:pt modelId="{773A5176-ECB9-46F7-8486-B5E092221595}" type="sibTrans" cxnId="{1EEF4CAC-E982-4CCB-A01C-318ECC35E756}">
      <dgm:prSet/>
      <dgm:spPr/>
      <dgm:t>
        <a:bodyPr/>
        <a:lstStyle/>
        <a:p>
          <a:endParaRPr lang="en-US"/>
        </a:p>
      </dgm:t>
    </dgm:pt>
    <dgm:pt modelId="{4DBDB3C3-DF95-45A7-9790-18C30C248445}">
      <dgm:prSet phldrT="[Text]"/>
      <dgm:spPr/>
      <dgm:t>
        <a:bodyPr/>
        <a:lstStyle/>
        <a:p>
          <a:endParaRPr lang="en-US" sz="1000" dirty="0"/>
        </a:p>
      </dgm:t>
    </dgm:pt>
    <dgm:pt modelId="{FD1F2A57-AD56-4F38-B90B-DA57EE2335EC}" type="parTrans" cxnId="{EADE1665-1996-454B-A5EE-1F8ACE0323F9}">
      <dgm:prSet/>
      <dgm:spPr/>
      <dgm:t>
        <a:bodyPr/>
        <a:lstStyle/>
        <a:p>
          <a:endParaRPr lang="en-US"/>
        </a:p>
      </dgm:t>
    </dgm:pt>
    <dgm:pt modelId="{11110DB0-A4F0-46C6-B3A1-AF68A47648D8}" type="sibTrans" cxnId="{EADE1665-1996-454B-A5EE-1F8ACE0323F9}">
      <dgm:prSet/>
      <dgm:spPr/>
      <dgm:t>
        <a:bodyPr/>
        <a:lstStyle/>
        <a:p>
          <a:endParaRPr lang="en-US"/>
        </a:p>
      </dgm:t>
    </dgm:pt>
    <dgm:pt modelId="{36733AB1-A9B5-4C00-BEDC-1046680450C3}">
      <dgm:prSet phldrT="[Text]" custT="1"/>
      <dgm:spPr/>
      <dgm:t>
        <a:bodyPr/>
        <a:lstStyle/>
        <a:p>
          <a:pPr algn="r"/>
          <a:r>
            <a:rPr lang="en-US" sz="1400" b="0" dirty="0" smtClean="0"/>
            <a:t>Essential Skills/Priority Standards</a:t>
          </a:r>
          <a:endParaRPr lang="en-US" sz="1400" b="0" dirty="0"/>
        </a:p>
      </dgm:t>
    </dgm:pt>
    <dgm:pt modelId="{9DAD95B2-C4F9-4A51-9A54-B84AD87A0180}" type="parTrans" cxnId="{05468ABE-B746-45AA-9320-7D7E588CCA4D}">
      <dgm:prSet/>
      <dgm:spPr/>
      <dgm:t>
        <a:bodyPr/>
        <a:lstStyle/>
        <a:p>
          <a:endParaRPr lang="en-US"/>
        </a:p>
      </dgm:t>
    </dgm:pt>
    <dgm:pt modelId="{B1642AD1-C007-4D0E-90C4-265119DB2185}" type="sibTrans" cxnId="{05468ABE-B746-45AA-9320-7D7E588CCA4D}">
      <dgm:prSet/>
      <dgm:spPr/>
      <dgm:t>
        <a:bodyPr/>
        <a:lstStyle/>
        <a:p>
          <a:endParaRPr lang="en-US"/>
        </a:p>
      </dgm:t>
    </dgm:pt>
    <dgm:pt modelId="{C6AE236B-7FF1-445D-9989-3B143FAC6959}">
      <dgm:prSet phldrT="[Text]" custT="1"/>
      <dgm:spPr/>
      <dgm:t>
        <a:bodyPr/>
        <a:lstStyle/>
        <a:p>
          <a:pPr algn="r"/>
          <a:r>
            <a:rPr lang="en-US" sz="1400" b="0" dirty="0" smtClean="0"/>
            <a:t>Language of the Learning Targets</a:t>
          </a:r>
          <a:endParaRPr lang="en-US" sz="1400" b="0" dirty="0"/>
        </a:p>
      </dgm:t>
    </dgm:pt>
    <dgm:pt modelId="{ED330130-18D8-47FA-8B29-D30FE70CC100}" type="parTrans" cxnId="{75C5F2FC-C0C5-4F25-8BE1-6D1237AC74C3}">
      <dgm:prSet/>
      <dgm:spPr/>
      <dgm:t>
        <a:bodyPr/>
        <a:lstStyle/>
        <a:p>
          <a:endParaRPr lang="en-US"/>
        </a:p>
      </dgm:t>
    </dgm:pt>
    <dgm:pt modelId="{3793D6B9-D5EC-4194-9812-23A504DD216E}" type="sibTrans" cxnId="{75C5F2FC-C0C5-4F25-8BE1-6D1237AC74C3}">
      <dgm:prSet/>
      <dgm:spPr/>
      <dgm:t>
        <a:bodyPr/>
        <a:lstStyle/>
        <a:p>
          <a:endParaRPr lang="en-US"/>
        </a:p>
      </dgm:t>
    </dgm:pt>
    <dgm:pt modelId="{55DD8644-55D5-4E6F-9C01-0D3072C890E1}">
      <dgm:prSet phldrT="[Text]" custT="1"/>
      <dgm:spPr/>
      <dgm:t>
        <a:bodyPr/>
        <a:lstStyle/>
        <a:p>
          <a:pPr algn="r"/>
          <a:r>
            <a:rPr lang="en-US" sz="1300" b="0" dirty="0" smtClean="0"/>
            <a:t>Alignment of Content and Assessment</a:t>
          </a:r>
          <a:endParaRPr lang="en-US" sz="1300" b="0" dirty="0"/>
        </a:p>
      </dgm:t>
    </dgm:pt>
    <dgm:pt modelId="{6275A4B9-908C-4CE4-B830-706E2C933D6C}" type="parTrans" cxnId="{0FCC449E-1DB6-4EA8-85FF-683E64FF6BF9}">
      <dgm:prSet/>
      <dgm:spPr/>
      <dgm:t>
        <a:bodyPr/>
        <a:lstStyle/>
        <a:p>
          <a:endParaRPr lang="en-US"/>
        </a:p>
      </dgm:t>
    </dgm:pt>
    <dgm:pt modelId="{98CD0331-F1BB-40F7-B083-90E024EC686B}" type="sibTrans" cxnId="{0FCC449E-1DB6-4EA8-85FF-683E64FF6BF9}">
      <dgm:prSet/>
      <dgm:spPr/>
      <dgm:t>
        <a:bodyPr/>
        <a:lstStyle/>
        <a:p>
          <a:endParaRPr lang="en-US"/>
        </a:p>
      </dgm:t>
    </dgm:pt>
    <dgm:pt modelId="{1049F605-D72E-4604-9E1A-E88EE964DEC4}">
      <dgm:prSet phldrT="[Text]" custT="1"/>
      <dgm:spPr/>
      <dgm:t>
        <a:bodyPr/>
        <a:lstStyle/>
        <a:p>
          <a:pPr algn="r"/>
          <a:r>
            <a:rPr lang="en-US" sz="1300" b="0" dirty="0" smtClean="0"/>
            <a:t>Quality Assessment Practices</a:t>
          </a:r>
          <a:endParaRPr lang="en-US" sz="1300" b="0" dirty="0"/>
        </a:p>
      </dgm:t>
    </dgm:pt>
    <dgm:pt modelId="{1D124311-C2ED-40D3-9ABF-9BEDB9DFE555}" type="parTrans" cxnId="{6171E076-BC4B-4211-90C6-DC4C2D15C21B}">
      <dgm:prSet/>
      <dgm:spPr/>
      <dgm:t>
        <a:bodyPr/>
        <a:lstStyle/>
        <a:p>
          <a:endParaRPr lang="en-US"/>
        </a:p>
      </dgm:t>
    </dgm:pt>
    <dgm:pt modelId="{B9685662-56C9-4D86-9688-CAF48B5FA3F4}" type="sibTrans" cxnId="{6171E076-BC4B-4211-90C6-DC4C2D15C21B}">
      <dgm:prSet/>
      <dgm:spPr/>
      <dgm:t>
        <a:bodyPr/>
        <a:lstStyle/>
        <a:p>
          <a:endParaRPr lang="en-US"/>
        </a:p>
      </dgm:t>
    </dgm:pt>
    <dgm:pt modelId="{22F7D634-2898-44ED-8281-B8051B3FD626}">
      <dgm:prSet phldrT="[Text]" custT="1"/>
      <dgm:spPr/>
      <dgm:t>
        <a:bodyPr/>
        <a:lstStyle/>
        <a:p>
          <a:pPr algn="r"/>
          <a:r>
            <a:rPr lang="en-US" sz="1400" b="0" dirty="0" smtClean="0"/>
            <a:t>Learning Progressions</a:t>
          </a:r>
          <a:endParaRPr lang="en-US" sz="1400" b="0" dirty="0"/>
        </a:p>
      </dgm:t>
    </dgm:pt>
    <dgm:pt modelId="{7A4DBFD1-6B25-4649-AF69-5D11D61A92DA}" type="parTrans" cxnId="{3E4A4897-F3BC-42A5-917E-88168D2797D8}">
      <dgm:prSet/>
      <dgm:spPr/>
      <dgm:t>
        <a:bodyPr/>
        <a:lstStyle/>
        <a:p>
          <a:endParaRPr lang="en-US"/>
        </a:p>
      </dgm:t>
    </dgm:pt>
    <dgm:pt modelId="{E778A601-5EC8-4BDD-819A-1B89EEFAE745}" type="sibTrans" cxnId="{3E4A4897-F3BC-42A5-917E-88168D2797D8}">
      <dgm:prSet/>
      <dgm:spPr/>
      <dgm:t>
        <a:bodyPr/>
        <a:lstStyle/>
        <a:p>
          <a:endParaRPr lang="en-US"/>
        </a:p>
      </dgm:t>
    </dgm:pt>
    <dgm:pt modelId="{B4F276C3-62DB-4217-B4EC-FAB8C8926CA0}">
      <dgm:prSet phldrT="[Text]" custT="1"/>
      <dgm:spPr/>
      <dgm:t>
        <a:bodyPr/>
        <a:lstStyle/>
        <a:p>
          <a:pPr algn="r"/>
          <a:r>
            <a:rPr lang="en-US" sz="1300" b="0" dirty="0" smtClean="0"/>
            <a:t>Using Evidence to Measure Learning </a:t>
          </a:r>
          <a:endParaRPr lang="en-US" sz="1300" b="0" dirty="0"/>
        </a:p>
      </dgm:t>
    </dgm:pt>
    <dgm:pt modelId="{8D60F266-3191-4405-BA4F-8A36F5138434}" type="parTrans" cxnId="{B8BBFC5F-1944-4AB7-9FF8-FC481C5F6C13}">
      <dgm:prSet/>
      <dgm:spPr/>
      <dgm:t>
        <a:bodyPr/>
        <a:lstStyle/>
        <a:p>
          <a:endParaRPr lang="en-US"/>
        </a:p>
      </dgm:t>
    </dgm:pt>
    <dgm:pt modelId="{5B02131D-A083-4D40-B835-488304A9DC53}" type="sibTrans" cxnId="{B8BBFC5F-1944-4AB7-9FF8-FC481C5F6C13}">
      <dgm:prSet/>
      <dgm:spPr/>
      <dgm:t>
        <a:bodyPr/>
        <a:lstStyle/>
        <a:p>
          <a:endParaRPr lang="en-US"/>
        </a:p>
      </dgm:t>
    </dgm:pt>
    <dgm:pt modelId="{2CE0840C-F3F3-4DC3-88C8-BA0C678CD941}">
      <dgm:prSet phldrT="[Text]" custT="1"/>
      <dgm:spPr/>
      <dgm:t>
        <a:bodyPr/>
        <a:lstStyle/>
        <a:p>
          <a:r>
            <a:rPr lang="en-US" sz="1300" b="0" dirty="0" smtClean="0"/>
            <a:t>Using the MISTAR Q Report Card</a:t>
          </a:r>
          <a:endParaRPr lang="en-US" sz="1300" b="0" dirty="0"/>
        </a:p>
      </dgm:t>
    </dgm:pt>
    <dgm:pt modelId="{CCFFFADD-9910-459A-93B0-237A9322CD34}" type="parTrans" cxnId="{42705C52-31BA-4F31-9B0C-0BA070D5900A}">
      <dgm:prSet/>
      <dgm:spPr/>
      <dgm:t>
        <a:bodyPr/>
        <a:lstStyle/>
        <a:p>
          <a:endParaRPr lang="en-US"/>
        </a:p>
      </dgm:t>
    </dgm:pt>
    <dgm:pt modelId="{EA3E53EE-BBCA-4031-9510-2614F7292629}" type="sibTrans" cxnId="{42705C52-31BA-4F31-9B0C-0BA070D5900A}">
      <dgm:prSet/>
      <dgm:spPr/>
      <dgm:t>
        <a:bodyPr/>
        <a:lstStyle/>
        <a:p>
          <a:endParaRPr lang="en-US"/>
        </a:p>
      </dgm:t>
    </dgm:pt>
    <dgm:pt modelId="{229EF39E-9A21-4693-888F-9083A3C903F5}">
      <dgm:prSet phldrT="[Text]" custT="1"/>
      <dgm:spPr/>
      <dgm:t>
        <a:bodyPr/>
        <a:lstStyle/>
        <a:p>
          <a:r>
            <a:rPr lang="en-US" sz="1300" b="0" dirty="0" smtClean="0"/>
            <a:t>Quality Grading Practices</a:t>
          </a:r>
          <a:endParaRPr lang="en-US" sz="1300" b="0" dirty="0"/>
        </a:p>
      </dgm:t>
    </dgm:pt>
    <dgm:pt modelId="{DC20E4E4-833D-421B-A24F-B19828B2F5DB}" type="parTrans" cxnId="{0D9F9052-8514-428D-9D6F-387EA0DE813B}">
      <dgm:prSet/>
      <dgm:spPr/>
      <dgm:t>
        <a:bodyPr/>
        <a:lstStyle/>
        <a:p>
          <a:endParaRPr lang="en-US"/>
        </a:p>
      </dgm:t>
    </dgm:pt>
    <dgm:pt modelId="{E494929E-EBCA-4319-A6D5-B58A0595719E}" type="sibTrans" cxnId="{0D9F9052-8514-428D-9D6F-387EA0DE813B}">
      <dgm:prSet/>
      <dgm:spPr/>
      <dgm:t>
        <a:bodyPr/>
        <a:lstStyle/>
        <a:p>
          <a:endParaRPr lang="en-US"/>
        </a:p>
      </dgm:t>
    </dgm:pt>
    <dgm:pt modelId="{EB125B48-2D72-479F-9A48-9167C0F53686}">
      <dgm:prSet phldrT="[Text]" custT="1"/>
      <dgm:spPr/>
      <dgm:t>
        <a:bodyPr/>
        <a:lstStyle/>
        <a:p>
          <a:r>
            <a:rPr lang="en-US" sz="1300" b="0" dirty="0" smtClean="0"/>
            <a:t>Grading Models</a:t>
          </a:r>
          <a:endParaRPr lang="en-US" sz="1300" b="0" dirty="0"/>
        </a:p>
      </dgm:t>
    </dgm:pt>
    <dgm:pt modelId="{781D01E7-6D84-44FC-AC21-E0FB0FEA0AF8}" type="parTrans" cxnId="{74666525-6D33-4D96-9494-4D8F034CFA47}">
      <dgm:prSet/>
      <dgm:spPr/>
      <dgm:t>
        <a:bodyPr/>
        <a:lstStyle/>
        <a:p>
          <a:endParaRPr lang="en-US"/>
        </a:p>
      </dgm:t>
    </dgm:pt>
    <dgm:pt modelId="{4517B08C-3FF1-45B9-A00D-49D7EB437A05}" type="sibTrans" cxnId="{74666525-6D33-4D96-9494-4D8F034CFA47}">
      <dgm:prSet/>
      <dgm:spPr/>
      <dgm:t>
        <a:bodyPr/>
        <a:lstStyle/>
        <a:p>
          <a:endParaRPr lang="en-US"/>
        </a:p>
      </dgm:t>
    </dgm:pt>
    <dgm:pt modelId="{AEBA7BDE-0B5B-4455-88CD-EAAD4DB78BE1}">
      <dgm:prSet phldrT="[Text]" custT="1"/>
      <dgm:spPr/>
      <dgm:t>
        <a:bodyPr/>
        <a:lstStyle/>
        <a:p>
          <a:endParaRPr lang="en-US" sz="1300" b="0" dirty="0"/>
        </a:p>
      </dgm:t>
    </dgm:pt>
    <dgm:pt modelId="{CE1D51A1-F42F-4589-A3B4-3A16F45150BF}" type="parTrans" cxnId="{734D71B4-538E-4285-9674-60899C3B58F2}">
      <dgm:prSet/>
      <dgm:spPr/>
      <dgm:t>
        <a:bodyPr/>
        <a:lstStyle/>
        <a:p>
          <a:endParaRPr lang="en-US"/>
        </a:p>
      </dgm:t>
    </dgm:pt>
    <dgm:pt modelId="{4EBB44E7-5A1A-4B3B-A105-33DD24D25E98}" type="sibTrans" cxnId="{734D71B4-538E-4285-9674-60899C3B58F2}">
      <dgm:prSet/>
      <dgm:spPr/>
      <dgm:t>
        <a:bodyPr/>
        <a:lstStyle/>
        <a:p>
          <a:endParaRPr lang="en-US"/>
        </a:p>
      </dgm:t>
    </dgm:pt>
    <dgm:pt modelId="{01D414FC-E36E-43FD-8225-F5558C5BC7D3}" type="pres">
      <dgm:prSet presAssocID="{2B5CD065-D2D1-4DCB-AA50-49FC5BB277E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CE4C48-620A-42BE-861C-F13FB4F4C4B1}" type="pres">
      <dgm:prSet presAssocID="{2B5CD065-D2D1-4DCB-AA50-49FC5BB277EA}" presName="children" presStyleCnt="0"/>
      <dgm:spPr/>
    </dgm:pt>
    <dgm:pt modelId="{A0B6F51F-0163-48C5-8A28-ACDB75436EAE}" type="pres">
      <dgm:prSet presAssocID="{2B5CD065-D2D1-4DCB-AA50-49FC5BB277EA}" presName="child1group" presStyleCnt="0"/>
      <dgm:spPr/>
    </dgm:pt>
    <dgm:pt modelId="{A75897F4-482D-4BCD-A1F8-775AAFD63346}" type="pres">
      <dgm:prSet presAssocID="{2B5CD065-D2D1-4DCB-AA50-49FC5BB277EA}" presName="child1" presStyleLbl="bgAcc1" presStyleIdx="0" presStyleCnt="4" custScaleX="177449" custScaleY="159134" custLinFactNeighborX="-18860" custLinFactNeighborY="29709"/>
      <dgm:spPr/>
      <dgm:t>
        <a:bodyPr/>
        <a:lstStyle/>
        <a:p>
          <a:endParaRPr lang="en-US"/>
        </a:p>
      </dgm:t>
    </dgm:pt>
    <dgm:pt modelId="{68921969-711A-4FE7-A875-5F88353476AA}" type="pres">
      <dgm:prSet presAssocID="{2B5CD065-D2D1-4DCB-AA50-49FC5BB277E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C89C4-F1B2-40F0-9B61-45128B167753}" type="pres">
      <dgm:prSet presAssocID="{2B5CD065-D2D1-4DCB-AA50-49FC5BB277EA}" presName="child2group" presStyleCnt="0"/>
      <dgm:spPr/>
    </dgm:pt>
    <dgm:pt modelId="{84AB66EE-EAEF-4896-97EF-5108571C2F51}" type="pres">
      <dgm:prSet presAssocID="{2B5CD065-D2D1-4DCB-AA50-49FC5BB277EA}" presName="child2" presStyleLbl="bgAcc1" presStyleIdx="1" presStyleCnt="4" custScaleX="182850" custScaleY="157669" custLinFactNeighborX="20310" custLinFactNeighborY="26108"/>
      <dgm:spPr/>
      <dgm:t>
        <a:bodyPr/>
        <a:lstStyle/>
        <a:p>
          <a:endParaRPr lang="en-US"/>
        </a:p>
      </dgm:t>
    </dgm:pt>
    <dgm:pt modelId="{D87A5FF0-4994-4815-9136-FAB3819F1F4D}" type="pres">
      <dgm:prSet presAssocID="{2B5CD065-D2D1-4DCB-AA50-49FC5BB277E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04C864-5D39-4231-819D-63514BA3CF0C}" type="pres">
      <dgm:prSet presAssocID="{2B5CD065-D2D1-4DCB-AA50-49FC5BB277EA}" presName="child3group" presStyleCnt="0"/>
      <dgm:spPr/>
    </dgm:pt>
    <dgm:pt modelId="{01A0BFFB-A2FF-43F9-82AD-19C5D1A9B6D1}" type="pres">
      <dgm:prSet presAssocID="{2B5CD065-D2D1-4DCB-AA50-49FC5BB277EA}" presName="child3" presStyleLbl="bgAcc1" presStyleIdx="2" presStyleCnt="4" custScaleX="175321" custScaleY="157116" custLinFactNeighborX="13254" custLinFactNeighborY="-31226"/>
      <dgm:spPr/>
      <dgm:t>
        <a:bodyPr/>
        <a:lstStyle/>
        <a:p>
          <a:endParaRPr lang="en-US"/>
        </a:p>
      </dgm:t>
    </dgm:pt>
    <dgm:pt modelId="{C1E5E88A-B048-4D63-A878-2F04F853EF76}" type="pres">
      <dgm:prSet presAssocID="{2B5CD065-D2D1-4DCB-AA50-49FC5BB277E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0D431-1F30-41AE-A463-6E98712C044D}" type="pres">
      <dgm:prSet presAssocID="{2B5CD065-D2D1-4DCB-AA50-49FC5BB277EA}" presName="child4group" presStyleCnt="0"/>
      <dgm:spPr/>
    </dgm:pt>
    <dgm:pt modelId="{7DD0ED64-5F08-4F1C-9631-A4701E185427}" type="pres">
      <dgm:prSet presAssocID="{2B5CD065-D2D1-4DCB-AA50-49FC5BB277EA}" presName="child4" presStyleLbl="bgAcc1" presStyleIdx="3" presStyleCnt="4" custScaleX="176499" custScaleY="148381" custLinFactNeighborX="-22356" custLinFactNeighborY="-23982"/>
      <dgm:spPr/>
      <dgm:t>
        <a:bodyPr/>
        <a:lstStyle/>
        <a:p>
          <a:endParaRPr lang="en-US"/>
        </a:p>
      </dgm:t>
    </dgm:pt>
    <dgm:pt modelId="{0F0271EC-F205-4DEA-B307-BF29503D4A02}" type="pres">
      <dgm:prSet presAssocID="{2B5CD065-D2D1-4DCB-AA50-49FC5BB277E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DFA03-414B-409D-B8B1-1247B41EE002}" type="pres">
      <dgm:prSet presAssocID="{2B5CD065-D2D1-4DCB-AA50-49FC5BB277EA}" presName="childPlaceholder" presStyleCnt="0"/>
      <dgm:spPr/>
    </dgm:pt>
    <dgm:pt modelId="{14AC7B45-A7C6-486E-ABBE-2C4ED2A20C66}" type="pres">
      <dgm:prSet presAssocID="{2B5CD065-D2D1-4DCB-AA50-49FC5BB277EA}" presName="circle" presStyleCnt="0"/>
      <dgm:spPr/>
    </dgm:pt>
    <dgm:pt modelId="{176B1107-8DDD-4614-AB66-9FE8D57702D8}" type="pres">
      <dgm:prSet presAssocID="{2B5CD065-D2D1-4DCB-AA50-49FC5BB277EA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D3A031-4EF5-43C4-ACAB-361DC7CBCDDB}" type="pres">
      <dgm:prSet presAssocID="{2B5CD065-D2D1-4DCB-AA50-49FC5BB277EA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00936-6C44-4479-886B-8B91FF8E25F3}" type="pres">
      <dgm:prSet presAssocID="{2B5CD065-D2D1-4DCB-AA50-49FC5BB277EA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634C2C-FC68-4FF5-A19F-D82AD0636813}" type="pres">
      <dgm:prSet presAssocID="{2B5CD065-D2D1-4DCB-AA50-49FC5BB277EA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04D25A-4150-4DA4-B9F2-F6F5BC16CCD1}" type="pres">
      <dgm:prSet presAssocID="{2B5CD065-D2D1-4DCB-AA50-49FC5BB277EA}" presName="quadrantPlaceholder" presStyleCnt="0"/>
      <dgm:spPr/>
    </dgm:pt>
    <dgm:pt modelId="{61F36A60-4A07-4C57-99B0-F74ED7FEDF63}" type="pres">
      <dgm:prSet presAssocID="{2B5CD065-D2D1-4DCB-AA50-49FC5BB277EA}" presName="center1" presStyleLbl="fgShp" presStyleIdx="0" presStyleCnt="2"/>
      <dgm:spPr/>
    </dgm:pt>
    <dgm:pt modelId="{67F8F9BF-2638-4E02-BECC-00D1ACD23C3E}" type="pres">
      <dgm:prSet presAssocID="{2B5CD065-D2D1-4DCB-AA50-49FC5BB277EA}" presName="center2" presStyleLbl="fgShp" presStyleIdx="1" presStyleCnt="2"/>
      <dgm:spPr/>
    </dgm:pt>
  </dgm:ptLst>
  <dgm:cxnLst>
    <dgm:cxn modelId="{B7EA76B7-584C-4455-A3E2-AE85132A14DE}" srcId="{6B6025EE-3CC3-43C7-BE37-55CFC2019690}" destId="{EE4ECF7C-912F-4A87-9910-D48CCC50E70F}" srcOrd="0" destOrd="0" parTransId="{7B110E32-39AA-4103-896E-B0F7E0189D09}" sibTransId="{0A0848F1-CB6F-4189-B1E3-06B588397A67}"/>
    <dgm:cxn modelId="{05468ABE-B746-45AA-9320-7D7E588CCA4D}" srcId="{6B6025EE-3CC3-43C7-BE37-55CFC2019690}" destId="{36733AB1-A9B5-4C00-BEDC-1046680450C3}" srcOrd="1" destOrd="0" parTransId="{9DAD95B2-C4F9-4A51-9A54-B84AD87A0180}" sibTransId="{B1642AD1-C007-4D0E-90C4-265119DB2185}"/>
    <dgm:cxn modelId="{02C9FA94-9AC1-4037-A0E7-577B8D842D17}" type="presOf" srcId="{AEBA7BDE-0B5B-4455-88CD-EAAD4DB78BE1}" destId="{0F0271EC-F205-4DEA-B307-BF29503D4A02}" srcOrd="1" destOrd="0" presId="urn:microsoft.com/office/officeart/2005/8/layout/cycle4"/>
    <dgm:cxn modelId="{02B6CD89-A077-411C-8CF6-BC5E7422F392}" srcId="{A511C80A-A497-4608-81BA-70A7AC31AC7A}" destId="{C260AC97-F7E3-46AB-ADBC-9ADFB045A770}" srcOrd="0" destOrd="0" parTransId="{E5B3D2CB-001A-483C-9092-5EDAA02B1AE1}" sibTransId="{2B0A75BA-89F1-46C7-BE99-E33F56051FE6}"/>
    <dgm:cxn modelId="{F05F696B-54BF-4437-9439-5158BAE84E75}" type="presOf" srcId="{898963A2-5175-47B0-8DB9-CC18C7FA6E12}" destId="{C1E5E88A-B048-4D63-A878-2F04F853EF76}" srcOrd="1" destOrd="0" presId="urn:microsoft.com/office/officeart/2005/8/layout/cycle4"/>
    <dgm:cxn modelId="{BE10751C-56A2-4F36-92C2-C427DFB8C26E}" type="presOf" srcId="{C6AE236B-7FF1-445D-9989-3B143FAC6959}" destId="{84AB66EE-EAEF-4896-97EF-5108571C2F51}" srcOrd="0" destOrd="3" presId="urn:microsoft.com/office/officeart/2005/8/layout/cycle4"/>
    <dgm:cxn modelId="{CD77DCAD-77B8-4F61-A847-A3F03D228CCE}" type="presOf" srcId="{C6AE236B-7FF1-445D-9989-3B143FAC6959}" destId="{D87A5FF0-4994-4815-9136-FAB3819F1F4D}" srcOrd="1" destOrd="3" presId="urn:microsoft.com/office/officeart/2005/8/layout/cycle4"/>
    <dgm:cxn modelId="{764B9AB4-0099-47E9-B5A3-AD76496701CB}" srcId="{3C1516AB-E9FA-4181-9796-4EB22977EE43}" destId="{898963A2-5175-47B0-8DB9-CC18C7FA6E12}" srcOrd="0" destOrd="0" parTransId="{9E0F863B-0D92-4849-91CD-93358D472EB5}" sibTransId="{06F96733-EF9B-4992-831E-6881937EFD96}"/>
    <dgm:cxn modelId="{643BE4C4-56A6-4036-89D9-4F6770577816}" srcId="{A511C80A-A497-4608-81BA-70A7AC31AC7A}" destId="{65D42076-E1F2-4736-B511-E248C2598DD3}" srcOrd="2" destOrd="0" parTransId="{6BD3C68C-4D7F-4400-A53E-7A14C6DBBEA8}" sibTransId="{445145F7-3BAD-458E-8012-BB147E030737}"/>
    <dgm:cxn modelId="{FB7149FA-983D-4A2C-AA88-CE0024C173B8}" type="presOf" srcId="{55DD8644-55D5-4E6F-9C01-0D3072C890E1}" destId="{C1E5E88A-B048-4D63-A878-2F04F853EF76}" srcOrd="1" destOrd="1" presId="urn:microsoft.com/office/officeart/2005/8/layout/cycle4"/>
    <dgm:cxn modelId="{3E4A4897-F3BC-42A5-917E-88168D2797D8}" srcId="{6B6025EE-3CC3-43C7-BE37-55CFC2019690}" destId="{22F7D634-2898-44ED-8281-B8051B3FD626}" srcOrd="2" destOrd="0" parTransId="{7A4DBFD1-6B25-4649-AF69-5D11D61A92DA}" sibTransId="{E778A601-5EC8-4BDD-819A-1B89EEFAE745}"/>
    <dgm:cxn modelId="{D80B57C4-D483-4D3A-BE2B-386E313638A9}" type="presOf" srcId="{EB125B48-2D72-479F-9A48-9167C0F53686}" destId="{0F0271EC-F205-4DEA-B307-BF29503D4A02}" srcOrd="1" destOrd="1" presId="urn:microsoft.com/office/officeart/2005/8/layout/cycle4"/>
    <dgm:cxn modelId="{774FD806-5916-49B1-A68D-69D4C1DA4A77}" type="presOf" srcId="{4DBDB3C3-DF95-45A7-9790-18C30C248445}" destId="{A75897F4-482D-4BCD-A1F8-775AAFD63346}" srcOrd="0" destOrd="4" presId="urn:microsoft.com/office/officeart/2005/8/layout/cycle4"/>
    <dgm:cxn modelId="{B0870519-CEE4-47D1-987D-6E045DAB1C7B}" type="presOf" srcId="{6B6025EE-3CC3-43C7-BE37-55CFC2019690}" destId="{97D3A031-4EF5-43C4-ACAB-361DC7CBCDDB}" srcOrd="0" destOrd="0" presId="urn:microsoft.com/office/officeart/2005/8/layout/cycle4"/>
    <dgm:cxn modelId="{EA217716-74E6-4744-854C-026B69F0CC43}" srcId="{2B5CD065-D2D1-4DCB-AA50-49FC5BB277EA}" destId="{3C1516AB-E9FA-4181-9796-4EB22977EE43}" srcOrd="2" destOrd="0" parTransId="{35376953-05E2-4444-853C-89B01731D487}" sibTransId="{8AAF9D29-28C7-4051-ACC5-AC301BA3448D}"/>
    <dgm:cxn modelId="{EDBAACC3-0F6A-40EB-B3B3-FA080E8E7B5C}" type="presOf" srcId="{AEBA7BDE-0B5B-4455-88CD-EAAD4DB78BE1}" destId="{7DD0ED64-5F08-4F1C-9631-A4701E185427}" srcOrd="0" destOrd="0" presId="urn:microsoft.com/office/officeart/2005/8/layout/cycle4"/>
    <dgm:cxn modelId="{75C5F2FC-C0C5-4F25-8BE1-6D1237AC74C3}" srcId="{6B6025EE-3CC3-43C7-BE37-55CFC2019690}" destId="{C6AE236B-7FF1-445D-9989-3B143FAC6959}" srcOrd="3" destOrd="0" parTransId="{ED330130-18D8-47FA-8B29-D30FE70CC100}" sibTransId="{3793D6B9-D5EC-4194-9812-23A504DD216E}"/>
    <dgm:cxn modelId="{22BEB206-6D49-4303-BBE9-46FFC4FD858F}" type="presOf" srcId="{2CE0840C-F3F3-4DC3-88C8-BA0C678CD941}" destId="{0F0271EC-F205-4DEA-B307-BF29503D4A02}" srcOrd="1" destOrd="4" presId="urn:microsoft.com/office/officeart/2005/8/layout/cycle4"/>
    <dgm:cxn modelId="{B9E3070C-C4DB-464C-A4D1-2FC16DF1D3D3}" type="presOf" srcId="{22F7D634-2898-44ED-8281-B8051B3FD626}" destId="{D87A5FF0-4994-4815-9136-FAB3819F1F4D}" srcOrd="1" destOrd="2" presId="urn:microsoft.com/office/officeart/2005/8/layout/cycle4"/>
    <dgm:cxn modelId="{D63FFA36-A0A9-433E-A89D-84AC815DE5A0}" type="presOf" srcId="{22F7D634-2898-44ED-8281-B8051B3FD626}" destId="{84AB66EE-EAEF-4896-97EF-5108571C2F51}" srcOrd="0" destOrd="2" presId="urn:microsoft.com/office/officeart/2005/8/layout/cycle4"/>
    <dgm:cxn modelId="{B4584091-F546-42CA-9F4F-A351D06FB5D9}" type="presOf" srcId="{BA29E9C3-F327-46F3-8970-32D3078F8513}" destId="{68921969-711A-4FE7-A875-5F88353476AA}" srcOrd="1" destOrd="1" presId="urn:microsoft.com/office/officeart/2005/8/layout/cycle4"/>
    <dgm:cxn modelId="{74666525-6D33-4D96-9494-4D8F034CFA47}" srcId="{179CAD52-AA44-4979-B096-5D49B99AE888}" destId="{EB125B48-2D72-479F-9A48-9167C0F53686}" srcOrd="1" destOrd="0" parTransId="{781D01E7-6D84-44FC-AC21-E0FB0FEA0AF8}" sibTransId="{4517B08C-3FF1-45B9-A00D-49D7EB437A05}"/>
    <dgm:cxn modelId="{6E61E2EA-E430-47D4-978B-011FEF92BAE3}" srcId="{A511C80A-A497-4608-81BA-70A7AC31AC7A}" destId="{BA29E9C3-F327-46F3-8970-32D3078F8513}" srcOrd="1" destOrd="0" parTransId="{93C7D4FD-2BBC-4FDC-8362-DCCDE3158FEE}" sibTransId="{5056B311-DA30-468F-9EE0-21DADDF14C45}"/>
    <dgm:cxn modelId="{25183113-8790-4C19-BAD0-BB141CDF36F1}" type="presOf" srcId="{179CAD52-AA44-4979-B096-5D49B99AE888}" destId="{A2634C2C-FC68-4FF5-A19F-D82AD0636813}" srcOrd="0" destOrd="0" presId="urn:microsoft.com/office/officeart/2005/8/layout/cycle4"/>
    <dgm:cxn modelId="{928526B6-51DB-4050-B4BB-6639FB014B83}" type="presOf" srcId="{36733AB1-A9B5-4C00-BEDC-1046680450C3}" destId="{84AB66EE-EAEF-4896-97EF-5108571C2F51}" srcOrd="0" destOrd="1" presId="urn:microsoft.com/office/officeart/2005/8/layout/cycle4"/>
    <dgm:cxn modelId="{A8B42305-5903-43C6-81ED-967B134CA6FC}" type="presOf" srcId="{2CE0840C-F3F3-4DC3-88C8-BA0C678CD941}" destId="{7DD0ED64-5F08-4F1C-9631-A4701E185427}" srcOrd="0" destOrd="4" presId="urn:microsoft.com/office/officeart/2005/8/layout/cycle4"/>
    <dgm:cxn modelId="{B8BBFC5F-1944-4AB7-9FF8-FC481C5F6C13}" srcId="{3C1516AB-E9FA-4181-9796-4EB22977EE43}" destId="{B4F276C3-62DB-4217-B4EC-FAB8C8926CA0}" srcOrd="3" destOrd="0" parTransId="{8D60F266-3191-4405-BA4F-8A36F5138434}" sibTransId="{5B02131D-A083-4D40-B835-488304A9DC53}"/>
    <dgm:cxn modelId="{F9C7B65D-316D-475D-9287-FAEEA60B615E}" type="presOf" srcId="{36733AB1-A9B5-4C00-BEDC-1046680450C3}" destId="{D87A5FF0-4994-4815-9136-FAB3819F1F4D}" srcOrd="1" destOrd="1" presId="urn:microsoft.com/office/officeart/2005/8/layout/cycle4"/>
    <dgm:cxn modelId="{ABCFE543-D82F-4517-AE17-A7EC30324FFD}" type="presOf" srcId="{125FD303-F45C-4EF7-B27F-DDE6AC9BE41E}" destId="{7DD0ED64-5F08-4F1C-9631-A4701E185427}" srcOrd="0" destOrd="2" presId="urn:microsoft.com/office/officeart/2005/8/layout/cycle4"/>
    <dgm:cxn modelId="{0AD0C0C9-9245-4669-A995-02086B256DE0}" type="presOf" srcId="{C260AC97-F7E3-46AB-ADBC-9ADFB045A770}" destId="{A75897F4-482D-4BCD-A1F8-775AAFD63346}" srcOrd="0" destOrd="0" presId="urn:microsoft.com/office/officeart/2005/8/layout/cycle4"/>
    <dgm:cxn modelId="{F469F209-62C5-498E-9642-E26EF95B7E2B}" type="presOf" srcId="{3C1516AB-E9FA-4181-9796-4EB22977EE43}" destId="{14B00936-6C44-4479-886B-8B91FF8E25F3}" srcOrd="0" destOrd="0" presId="urn:microsoft.com/office/officeart/2005/8/layout/cycle4"/>
    <dgm:cxn modelId="{42705C52-31BA-4F31-9B0C-0BA070D5900A}" srcId="{179CAD52-AA44-4979-B096-5D49B99AE888}" destId="{2CE0840C-F3F3-4DC3-88C8-BA0C678CD941}" srcOrd="4" destOrd="0" parTransId="{CCFFFADD-9910-459A-93B0-237A9322CD34}" sibTransId="{EA3E53EE-BBCA-4031-9510-2614F7292629}"/>
    <dgm:cxn modelId="{0FCC449E-1DB6-4EA8-85FF-683E64FF6BF9}" srcId="{3C1516AB-E9FA-4181-9796-4EB22977EE43}" destId="{55DD8644-55D5-4E6F-9C01-0D3072C890E1}" srcOrd="1" destOrd="0" parTransId="{6275A4B9-908C-4CE4-B830-706E2C933D6C}" sibTransId="{98CD0331-F1BB-40F7-B083-90E024EC686B}"/>
    <dgm:cxn modelId="{790AEE9A-0EC2-470D-BD81-18D7BAEC4B06}" type="presOf" srcId="{55DD8644-55D5-4E6F-9C01-0D3072C890E1}" destId="{01A0BFFB-A2FF-43F9-82AD-19C5D1A9B6D1}" srcOrd="0" destOrd="1" presId="urn:microsoft.com/office/officeart/2005/8/layout/cycle4"/>
    <dgm:cxn modelId="{93ADA659-F330-46C8-A7C1-9DD5B225E561}" type="presOf" srcId="{898963A2-5175-47B0-8DB9-CC18C7FA6E12}" destId="{01A0BFFB-A2FF-43F9-82AD-19C5D1A9B6D1}" srcOrd="0" destOrd="0" presId="urn:microsoft.com/office/officeart/2005/8/layout/cycle4"/>
    <dgm:cxn modelId="{44EAC108-941C-49A6-B5DB-CF18336370D9}" srcId="{2B5CD065-D2D1-4DCB-AA50-49FC5BB277EA}" destId="{A511C80A-A497-4608-81BA-70A7AC31AC7A}" srcOrd="0" destOrd="0" parTransId="{025FA067-FDF5-4E18-A78B-6F741662657D}" sibTransId="{D5D61A4F-FB8E-4D37-95C6-A492281865C9}"/>
    <dgm:cxn modelId="{FC106C50-6C82-43A3-9FE4-2C817F25517A}" type="presOf" srcId="{D4C93E74-75D2-4D00-92B5-58C644CD6CE7}" destId="{A75897F4-482D-4BCD-A1F8-775AAFD63346}" srcOrd="0" destOrd="3" presId="urn:microsoft.com/office/officeart/2005/8/layout/cycle4"/>
    <dgm:cxn modelId="{DC01E121-D4A6-4FA0-AFE7-C09A15500248}" type="presOf" srcId="{A511C80A-A497-4608-81BA-70A7AC31AC7A}" destId="{176B1107-8DDD-4614-AB66-9FE8D57702D8}" srcOrd="0" destOrd="0" presId="urn:microsoft.com/office/officeart/2005/8/layout/cycle4"/>
    <dgm:cxn modelId="{776D398F-13F5-473B-B37A-C1C39E38BB1D}" type="presOf" srcId="{D4C93E74-75D2-4D00-92B5-58C644CD6CE7}" destId="{68921969-711A-4FE7-A875-5F88353476AA}" srcOrd="1" destOrd="3" presId="urn:microsoft.com/office/officeart/2005/8/layout/cycle4"/>
    <dgm:cxn modelId="{CC2EE171-34B4-490D-BCA6-2C23C3E4072C}" type="presOf" srcId="{2B5CD065-D2D1-4DCB-AA50-49FC5BB277EA}" destId="{01D414FC-E36E-43FD-8225-F5558C5BC7D3}" srcOrd="0" destOrd="0" presId="urn:microsoft.com/office/officeart/2005/8/layout/cycle4"/>
    <dgm:cxn modelId="{0A46B81D-8F4A-4DA1-A881-ED6586770D2B}" type="presOf" srcId="{C260AC97-F7E3-46AB-ADBC-9ADFB045A770}" destId="{68921969-711A-4FE7-A875-5F88353476AA}" srcOrd="1" destOrd="0" presId="urn:microsoft.com/office/officeart/2005/8/layout/cycle4"/>
    <dgm:cxn modelId="{07904E7C-AECB-4ED8-937C-BFC67AA1E578}" type="presOf" srcId="{125FD303-F45C-4EF7-B27F-DDE6AC9BE41E}" destId="{0F0271EC-F205-4DEA-B307-BF29503D4A02}" srcOrd="1" destOrd="2" presId="urn:microsoft.com/office/officeart/2005/8/layout/cycle4"/>
    <dgm:cxn modelId="{88D4319B-9CFB-49F5-A1FB-2252EE3753AD}" srcId="{2B5CD065-D2D1-4DCB-AA50-49FC5BB277EA}" destId="{6B6025EE-3CC3-43C7-BE37-55CFC2019690}" srcOrd="1" destOrd="0" parTransId="{E696A836-616D-407D-8070-1AE8278EDF26}" sibTransId="{4AFF4AAA-1B9F-4F64-8DB3-7C33B461D269}"/>
    <dgm:cxn modelId="{33B42B26-3491-4D11-AA9B-ABD879FCD6E8}" type="presOf" srcId="{65D42076-E1F2-4736-B511-E248C2598DD3}" destId="{68921969-711A-4FE7-A875-5F88353476AA}" srcOrd="1" destOrd="2" presId="urn:microsoft.com/office/officeart/2005/8/layout/cycle4"/>
    <dgm:cxn modelId="{ED0A9922-54C9-4A3A-9290-475A99A12E53}" type="presOf" srcId="{B4F276C3-62DB-4217-B4EC-FAB8C8926CA0}" destId="{C1E5E88A-B048-4D63-A878-2F04F853EF76}" srcOrd="1" destOrd="3" presId="urn:microsoft.com/office/officeart/2005/8/layout/cycle4"/>
    <dgm:cxn modelId="{EADE1665-1996-454B-A5EE-1F8ACE0323F9}" srcId="{A511C80A-A497-4608-81BA-70A7AC31AC7A}" destId="{4DBDB3C3-DF95-45A7-9790-18C30C248445}" srcOrd="4" destOrd="0" parTransId="{FD1F2A57-AD56-4F38-B90B-DA57EE2335EC}" sibTransId="{11110DB0-A4F0-46C6-B3A1-AF68A47648D8}"/>
    <dgm:cxn modelId="{96FB1C72-8C53-412B-8178-79DF3CD56C99}" srcId="{179CAD52-AA44-4979-B096-5D49B99AE888}" destId="{125FD303-F45C-4EF7-B27F-DDE6AC9BE41E}" srcOrd="2" destOrd="0" parTransId="{84FF97EE-6596-484E-BBFF-FDCEE8905184}" sibTransId="{90B0E9A6-31B3-4E29-939A-ADE884740054}"/>
    <dgm:cxn modelId="{F143C54F-156C-4023-8EE7-FB9D124005E2}" type="presOf" srcId="{BA29E9C3-F327-46F3-8970-32D3078F8513}" destId="{A75897F4-482D-4BCD-A1F8-775AAFD63346}" srcOrd="0" destOrd="1" presId="urn:microsoft.com/office/officeart/2005/8/layout/cycle4"/>
    <dgm:cxn modelId="{8B007259-B239-4A74-8653-96BC04545FE4}" type="presOf" srcId="{1049F605-D72E-4604-9E1A-E88EE964DEC4}" destId="{C1E5E88A-B048-4D63-A878-2F04F853EF76}" srcOrd="1" destOrd="2" presId="urn:microsoft.com/office/officeart/2005/8/layout/cycle4"/>
    <dgm:cxn modelId="{531FA126-6970-491F-A087-45AF8BED5BEF}" type="presOf" srcId="{B4F276C3-62DB-4217-B4EC-FAB8C8926CA0}" destId="{01A0BFFB-A2FF-43F9-82AD-19C5D1A9B6D1}" srcOrd="0" destOrd="3" presId="urn:microsoft.com/office/officeart/2005/8/layout/cycle4"/>
    <dgm:cxn modelId="{734D71B4-538E-4285-9674-60899C3B58F2}" srcId="{179CAD52-AA44-4979-B096-5D49B99AE888}" destId="{AEBA7BDE-0B5B-4455-88CD-EAAD4DB78BE1}" srcOrd="0" destOrd="0" parTransId="{CE1D51A1-F42F-4589-A3B4-3A16F45150BF}" sibTransId="{4EBB44E7-5A1A-4B3B-A105-33DD24D25E98}"/>
    <dgm:cxn modelId="{D175D239-D533-4C92-BC55-BF755AC285C7}" srcId="{2B5CD065-D2D1-4DCB-AA50-49FC5BB277EA}" destId="{179CAD52-AA44-4979-B096-5D49B99AE888}" srcOrd="3" destOrd="0" parTransId="{5506EFEB-FD5A-4B2F-994F-AF3B2C97EA2C}" sibTransId="{247C3B44-8A19-496E-B845-626EE7F9D12D}"/>
    <dgm:cxn modelId="{A60D624F-8FBE-4D6C-AD6F-85AEFE859BDA}" type="presOf" srcId="{4DBDB3C3-DF95-45A7-9790-18C30C248445}" destId="{68921969-711A-4FE7-A875-5F88353476AA}" srcOrd="1" destOrd="4" presId="urn:microsoft.com/office/officeart/2005/8/layout/cycle4"/>
    <dgm:cxn modelId="{6171E076-BC4B-4211-90C6-DC4C2D15C21B}" srcId="{3C1516AB-E9FA-4181-9796-4EB22977EE43}" destId="{1049F605-D72E-4604-9E1A-E88EE964DEC4}" srcOrd="2" destOrd="0" parTransId="{1D124311-C2ED-40D3-9ABF-9BEDB9DFE555}" sibTransId="{B9685662-56C9-4D86-9688-CAF48B5FA3F4}"/>
    <dgm:cxn modelId="{70B18E6D-DB9A-4FD5-B06A-42FBB34BDC94}" type="presOf" srcId="{1049F605-D72E-4604-9E1A-E88EE964DEC4}" destId="{01A0BFFB-A2FF-43F9-82AD-19C5D1A9B6D1}" srcOrd="0" destOrd="2" presId="urn:microsoft.com/office/officeart/2005/8/layout/cycle4"/>
    <dgm:cxn modelId="{241DAFF2-B0C6-410D-882E-73079D47031A}" type="presOf" srcId="{EE4ECF7C-912F-4A87-9910-D48CCC50E70F}" destId="{D87A5FF0-4994-4815-9136-FAB3819F1F4D}" srcOrd="1" destOrd="0" presId="urn:microsoft.com/office/officeart/2005/8/layout/cycle4"/>
    <dgm:cxn modelId="{FA1E1C34-D895-4625-963E-B87FBD6B4CA5}" type="presOf" srcId="{EE4ECF7C-912F-4A87-9910-D48CCC50E70F}" destId="{84AB66EE-EAEF-4896-97EF-5108571C2F51}" srcOrd="0" destOrd="0" presId="urn:microsoft.com/office/officeart/2005/8/layout/cycle4"/>
    <dgm:cxn modelId="{ACB3DE6F-7DC1-4C6A-8E54-1F97E81CA78C}" type="presOf" srcId="{229EF39E-9A21-4693-888F-9083A3C903F5}" destId="{7DD0ED64-5F08-4F1C-9631-A4701E185427}" srcOrd="0" destOrd="3" presId="urn:microsoft.com/office/officeart/2005/8/layout/cycle4"/>
    <dgm:cxn modelId="{798EA592-9A96-442F-B492-848FC9442F91}" type="presOf" srcId="{EB125B48-2D72-479F-9A48-9167C0F53686}" destId="{7DD0ED64-5F08-4F1C-9631-A4701E185427}" srcOrd="0" destOrd="1" presId="urn:microsoft.com/office/officeart/2005/8/layout/cycle4"/>
    <dgm:cxn modelId="{0D9F9052-8514-428D-9D6F-387EA0DE813B}" srcId="{179CAD52-AA44-4979-B096-5D49B99AE888}" destId="{229EF39E-9A21-4693-888F-9083A3C903F5}" srcOrd="3" destOrd="0" parTransId="{DC20E4E4-833D-421B-A24F-B19828B2F5DB}" sibTransId="{E494929E-EBCA-4319-A6D5-B58A0595719E}"/>
    <dgm:cxn modelId="{E68B68D2-E877-43D3-B0EF-F6CD7C4DE770}" type="presOf" srcId="{65D42076-E1F2-4736-B511-E248C2598DD3}" destId="{A75897F4-482D-4BCD-A1F8-775AAFD63346}" srcOrd="0" destOrd="2" presId="urn:microsoft.com/office/officeart/2005/8/layout/cycle4"/>
    <dgm:cxn modelId="{1EEF4CAC-E982-4CCB-A01C-318ECC35E756}" srcId="{A511C80A-A497-4608-81BA-70A7AC31AC7A}" destId="{D4C93E74-75D2-4D00-92B5-58C644CD6CE7}" srcOrd="3" destOrd="0" parTransId="{A3CF3C86-26AF-47EA-8160-F5FD7401A060}" sibTransId="{773A5176-ECB9-46F7-8486-B5E092221595}"/>
    <dgm:cxn modelId="{CCEA037C-2EF8-46F4-A155-BDFE717D2BBC}" type="presOf" srcId="{229EF39E-9A21-4693-888F-9083A3C903F5}" destId="{0F0271EC-F205-4DEA-B307-BF29503D4A02}" srcOrd="1" destOrd="3" presId="urn:microsoft.com/office/officeart/2005/8/layout/cycle4"/>
    <dgm:cxn modelId="{290DECCE-B276-443D-9DA6-7994535BB03F}" type="presParOf" srcId="{01D414FC-E36E-43FD-8225-F5558C5BC7D3}" destId="{47CE4C48-620A-42BE-861C-F13FB4F4C4B1}" srcOrd="0" destOrd="0" presId="urn:microsoft.com/office/officeart/2005/8/layout/cycle4"/>
    <dgm:cxn modelId="{B9DC89BE-FD88-4426-9472-F080D804E771}" type="presParOf" srcId="{47CE4C48-620A-42BE-861C-F13FB4F4C4B1}" destId="{A0B6F51F-0163-48C5-8A28-ACDB75436EAE}" srcOrd="0" destOrd="0" presId="urn:microsoft.com/office/officeart/2005/8/layout/cycle4"/>
    <dgm:cxn modelId="{0DA91F53-C45E-4B17-A3AB-7F17F50BCB5E}" type="presParOf" srcId="{A0B6F51F-0163-48C5-8A28-ACDB75436EAE}" destId="{A75897F4-482D-4BCD-A1F8-775AAFD63346}" srcOrd="0" destOrd="0" presId="urn:microsoft.com/office/officeart/2005/8/layout/cycle4"/>
    <dgm:cxn modelId="{0E783BCE-2E4B-48CB-BD02-DA24DBBE2127}" type="presParOf" srcId="{A0B6F51F-0163-48C5-8A28-ACDB75436EAE}" destId="{68921969-711A-4FE7-A875-5F88353476AA}" srcOrd="1" destOrd="0" presId="urn:microsoft.com/office/officeart/2005/8/layout/cycle4"/>
    <dgm:cxn modelId="{07B1B1E3-6520-401A-9F68-8D4EA1D290E7}" type="presParOf" srcId="{47CE4C48-620A-42BE-861C-F13FB4F4C4B1}" destId="{F90C89C4-F1B2-40F0-9B61-45128B167753}" srcOrd="1" destOrd="0" presId="urn:microsoft.com/office/officeart/2005/8/layout/cycle4"/>
    <dgm:cxn modelId="{08B73AFB-A19F-42AD-8661-4A574FD22B64}" type="presParOf" srcId="{F90C89C4-F1B2-40F0-9B61-45128B167753}" destId="{84AB66EE-EAEF-4896-97EF-5108571C2F51}" srcOrd="0" destOrd="0" presId="urn:microsoft.com/office/officeart/2005/8/layout/cycle4"/>
    <dgm:cxn modelId="{B6EE79AD-06A5-43BD-BBD3-10A4F739FFCC}" type="presParOf" srcId="{F90C89C4-F1B2-40F0-9B61-45128B167753}" destId="{D87A5FF0-4994-4815-9136-FAB3819F1F4D}" srcOrd="1" destOrd="0" presId="urn:microsoft.com/office/officeart/2005/8/layout/cycle4"/>
    <dgm:cxn modelId="{4EF88AAE-3742-466F-A351-57F566CB7751}" type="presParOf" srcId="{47CE4C48-620A-42BE-861C-F13FB4F4C4B1}" destId="{C404C864-5D39-4231-819D-63514BA3CF0C}" srcOrd="2" destOrd="0" presId="urn:microsoft.com/office/officeart/2005/8/layout/cycle4"/>
    <dgm:cxn modelId="{17E5B426-E4A9-4997-A1F7-0D2E00FB2266}" type="presParOf" srcId="{C404C864-5D39-4231-819D-63514BA3CF0C}" destId="{01A0BFFB-A2FF-43F9-82AD-19C5D1A9B6D1}" srcOrd="0" destOrd="0" presId="urn:microsoft.com/office/officeart/2005/8/layout/cycle4"/>
    <dgm:cxn modelId="{A8D9122D-7B45-49B7-8AFA-224C962ADC27}" type="presParOf" srcId="{C404C864-5D39-4231-819D-63514BA3CF0C}" destId="{C1E5E88A-B048-4D63-A878-2F04F853EF76}" srcOrd="1" destOrd="0" presId="urn:microsoft.com/office/officeart/2005/8/layout/cycle4"/>
    <dgm:cxn modelId="{98567439-711B-48D7-847D-7BFED8ED3F62}" type="presParOf" srcId="{47CE4C48-620A-42BE-861C-F13FB4F4C4B1}" destId="{5FB0D431-1F30-41AE-A463-6E98712C044D}" srcOrd="3" destOrd="0" presId="urn:microsoft.com/office/officeart/2005/8/layout/cycle4"/>
    <dgm:cxn modelId="{C947DD53-C99B-448F-B3D5-820AA37EAECB}" type="presParOf" srcId="{5FB0D431-1F30-41AE-A463-6E98712C044D}" destId="{7DD0ED64-5F08-4F1C-9631-A4701E185427}" srcOrd="0" destOrd="0" presId="urn:microsoft.com/office/officeart/2005/8/layout/cycle4"/>
    <dgm:cxn modelId="{807566F8-3DBA-48E2-A3AC-782626E58B4D}" type="presParOf" srcId="{5FB0D431-1F30-41AE-A463-6E98712C044D}" destId="{0F0271EC-F205-4DEA-B307-BF29503D4A02}" srcOrd="1" destOrd="0" presId="urn:microsoft.com/office/officeart/2005/8/layout/cycle4"/>
    <dgm:cxn modelId="{E01B6D8E-28E7-4C7F-9F53-A63CDE116247}" type="presParOf" srcId="{47CE4C48-620A-42BE-861C-F13FB4F4C4B1}" destId="{24ADFA03-414B-409D-B8B1-1247B41EE002}" srcOrd="4" destOrd="0" presId="urn:microsoft.com/office/officeart/2005/8/layout/cycle4"/>
    <dgm:cxn modelId="{748837AB-1341-4278-BE62-708BD33C0462}" type="presParOf" srcId="{01D414FC-E36E-43FD-8225-F5558C5BC7D3}" destId="{14AC7B45-A7C6-486E-ABBE-2C4ED2A20C66}" srcOrd="1" destOrd="0" presId="urn:microsoft.com/office/officeart/2005/8/layout/cycle4"/>
    <dgm:cxn modelId="{03C0C71A-D146-4676-8813-DA060AF68614}" type="presParOf" srcId="{14AC7B45-A7C6-486E-ABBE-2C4ED2A20C66}" destId="{176B1107-8DDD-4614-AB66-9FE8D57702D8}" srcOrd="0" destOrd="0" presId="urn:microsoft.com/office/officeart/2005/8/layout/cycle4"/>
    <dgm:cxn modelId="{34483EEA-BCD0-4287-8726-5F81224D09E7}" type="presParOf" srcId="{14AC7B45-A7C6-486E-ABBE-2C4ED2A20C66}" destId="{97D3A031-4EF5-43C4-ACAB-361DC7CBCDDB}" srcOrd="1" destOrd="0" presId="urn:microsoft.com/office/officeart/2005/8/layout/cycle4"/>
    <dgm:cxn modelId="{0D6D8FA8-FCFB-4335-8AFB-9A32814949AE}" type="presParOf" srcId="{14AC7B45-A7C6-486E-ABBE-2C4ED2A20C66}" destId="{14B00936-6C44-4479-886B-8B91FF8E25F3}" srcOrd="2" destOrd="0" presId="urn:microsoft.com/office/officeart/2005/8/layout/cycle4"/>
    <dgm:cxn modelId="{FCA73CD1-CC8C-4A11-BCDE-B084AD1E2374}" type="presParOf" srcId="{14AC7B45-A7C6-486E-ABBE-2C4ED2A20C66}" destId="{A2634C2C-FC68-4FF5-A19F-D82AD0636813}" srcOrd="3" destOrd="0" presId="urn:microsoft.com/office/officeart/2005/8/layout/cycle4"/>
    <dgm:cxn modelId="{EBBFB69E-6E90-478C-996D-F80BFDE4320C}" type="presParOf" srcId="{14AC7B45-A7C6-486E-ABBE-2C4ED2A20C66}" destId="{8604D25A-4150-4DA4-B9F2-F6F5BC16CCD1}" srcOrd="4" destOrd="0" presId="urn:microsoft.com/office/officeart/2005/8/layout/cycle4"/>
    <dgm:cxn modelId="{F3B498CC-8630-4DB3-8EFF-E3C09B214C40}" type="presParOf" srcId="{01D414FC-E36E-43FD-8225-F5558C5BC7D3}" destId="{61F36A60-4A07-4C57-99B0-F74ED7FEDF63}" srcOrd="2" destOrd="0" presId="urn:microsoft.com/office/officeart/2005/8/layout/cycle4"/>
    <dgm:cxn modelId="{9BF22EF4-A7E0-461C-8FA8-A96D0D3DB289}" type="presParOf" srcId="{01D414FC-E36E-43FD-8225-F5558C5BC7D3}" destId="{67F8F9BF-2638-4E02-BECC-00D1ACD23C3E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467864-29E0-4397-AAF4-BF941D2D6F90}">
      <dsp:nvSpPr>
        <dsp:cNvPr id="0" name=""/>
        <dsp:cNvSpPr/>
      </dsp:nvSpPr>
      <dsp:spPr>
        <a:xfrm>
          <a:off x="4621" y="252750"/>
          <a:ext cx="2020453" cy="121227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Evaluations of Student Work</a:t>
          </a:r>
          <a:endParaRPr lang="en-US" sz="2100" kern="1200" dirty="0"/>
        </a:p>
      </dsp:txBody>
      <dsp:txXfrm>
        <a:off x="40127" y="288256"/>
        <a:ext cx="1949441" cy="1141260"/>
      </dsp:txXfrm>
    </dsp:sp>
    <dsp:sp modelId="{3D193D9B-D89B-4B9B-B3C4-F7AF65700955}">
      <dsp:nvSpPr>
        <dsp:cNvPr id="0" name=""/>
        <dsp:cNvSpPr/>
      </dsp:nvSpPr>
      <dsp:spPr>
        <a:xfrm>
          <a:off x="2227119" y="608350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2227119" y="708564"/>
        <a:ext cx="299835" cy="300644"/>
      </dsp:txXfrm>
    </dsp:sp>
    <dsp:sp modelId="{53B95544-964F-4A40-8609-300D53C285F7}">
      <dsp:nvSpPr>
        <dsp:cNvPr id="0" name=""/>
        <dsp:cNvSpPr/>
      </dsp:nvSpPr>
      <dsp:spPr>
        <a:xfrm>
          <a:off x="2833255" y="252750"/>
          <a:ext cx="2020453" cy="1212272"/>
        </a:xfrm>
        <a:prstGeom prst="roundRect">
          <a:avLst>
            <a:gd name="adj" fmla="val 10000"/>
          </a:avLst>
        </a:prstGeom>
        <a:solidFill>
          <a:schemeClr val="accent5">
            <a:hueOff val="-627571"/>
            <a:satOff val="-8336"/>
            <a:lumOff val="131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Currency “pay” for work students do</a:t>
          </a:r>
          <a:endParaRPr lang="en-US" sz="2100" kern="1200" dirty="0"/>
        </a:p>
      </dsp:txBody>
      <dsp:txXfrm>
        <a:off x="2868761" y="288256"/>
        <a:ext cx="1949441" cy="1141260"/>
      </dsp:txXfrm>
    </dsp:sp>
    <dsp:sp modelId="{DD6E86AB-63AD-4E37-AB88-937A3578B6B2}">
      <dsp:nvSpPr>
        <dsp:cNvPr id="0" name=""/>
        <dsp:cNvSpPr/>
      </dsp:nvSpPr>
      <dsp:spPr>
        <a:xfrm>
          <a:off x="5055754" y="608350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41356"/>
            <a:satOff val="-12503"/>
            <a:lumOff val="19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055754" y="708564"/>
        <a:ext cx="299835" cy="300644"/>
      </dsp:txXfrm>
    </dsp:sp>
    <dsp:sp modelId="{BFA857F4-C4D4-484F-9AB6-E22C19D9F4F8}">
      <dsp:nvSpPr>
        <dsp:cNvPr id="0" name=""/>
        <dsp:cNvSpPr/>
      </dsp:nvSpPr>
      <dsp:spPr>
        <a:xfrm>
          <a:off x="5661890" y="252750"/>
          <a:ext cx="2020453" cy="1212272"/>
        </a:xfrm>
        <a:prstGeom prst="roundRect">
          <a:avLst>
            <a:gd name="adj" fmla="val 10000"/>
          </a:avLst>
        </a:prstGeom>
        <a:solidFill>
          <a:schemeClr val="accent5">
            <a:hueOff val="-1255141"/>
            <a:satOff val="-16671"/>
            <a:lumOff val="262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Vehicle for Promotion or Retention</a:t>
          </a:r>
          <a:endParaRPr lang="en-US" sz="2100" kern="1200" dirty="0"/>
        </a:p>
      </dsp:txBody>
      <dsp:txXfrm>
        <a:off x="5697396" y="288256"/>
        <a:ext cx="1949441" cy="1141260"/>
      </dsp:txXfrm>
    </dsp:sp>
    <dsp:sp modelId="{86857509-158F-4020-8052-73D234C7C804}">
      <dsp:nvSpPr>
        <dsp:cNvPr id="0" name=""/>
        <dsp:cNvSpPr/>
      </dsp:nvSpPr>
      <dsp:spPr>
        <a:xfrm>
          <a:off x="7884389" y="608350"/>
          <a:ext cx="428336" cy="50107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882712"/>
            <a:satOff val="-25007"/>
            <a:lumOff val="39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7884389" y="708564"/>
        <a:ext cx="299835" cy="300644"/>
      </dsp:txXfrm>
    </dsp:sp>
    <dsp:sp modelId="{67ACD277-1A30-4882-9F36-3804706074EF}">
      <dsp:nvSpPr>
        <dsp:cNvPr id="0" name=""/>
        <dsp:cNvSpPr/>
      </dsp:nvSpPr>
      <dsp:spPr>
        <a:xfrm>
          <a:off x="8490525" y="252750"/>
          <a:ext cx="2020453" cy="1212272"/>
        </a:xfrm>
        <a:prstGeom prst="roundRect">
          <a:avLst>
            <a:gd name="adj" fmla="val 10000"/>
          </a:avLst>
        </a:prstGeom>
        <a:solidFill>
          <a:schemeClr val="accent5">
            <a:hueOff val="-1882712"/>
            <a:satOff val="-25007"/>
            <a:lumOff val="393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Public Relations/ Accountability</a:t>
          </a:r>
          <a:endParaRPr lang="en-US" sz="2100" kern="1200" dirty="0"/>
        </a:p>
      </dsp:txBody>
      <dsp:txXfrm>
        <a:off x="8526031" y="288256"/>
        <a:ext cx="1949441" cy="11412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A0BFFB-A2FF-43F9-82AD-19C5D1A9B6D1}">
      <dsp:nvSpPr>
        <dsp:cNvPr id="0" name=""/>
        <dsp:cNvSpPr/>
      </dsp:nvSpPr>
      <dsp:spPr>
        <a:xfrm>
          <a:off x="4085057" y="2180463"/>
          <a:ext cx="3845284" cy="2232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114300" lvl="1" indent="-114300" algn="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kern="1200" dirty="0" smtClean="0"/>
            <a:t>Matching Learning Progressions to Levels of Mastery</a:t>
          </a:r>
          <a:endParaRPr lang="en-US" sz="1300" b="0" kern="1200" dirty="0"/>
        </a:p>
        <a:p>
          <a:pPr marL="114300" lvl="1" indent="-114300" algn="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kern="1200" dirty="0" smtClean="0"/>
            <a:t>Alignment of Content and Assessment</a:t>
          </a:r>
          <a:endParaRPr lang="en-US" sz="1300" b="0" kern="1200" dirty="0"/>
        </a:p>
        <a:p>
          <a:pPr marL="114300" lvl="1" indent="-114300" algn="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kern="1200" dirty="0" smtClean="0"/>
            <a:t>Quality Assessment Practices</a:t>
          </a:r>
          <a:endParaRPr lang="en-US" sz="1300" b="0" kern="1200" dirty="0"/>
        </a:p>
        <a:p>
          <a:pPr marL="114300" lvl="1" indent="-114300" algn="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kern="1200" dirty="0" smtClean="0"/>
            <a:t>Using Evidence to Measure Learning </a:t>
          </a:r>
          <a:endParaRPr lang="en-US" sz="1300" b="0" kern="1200" dirty="0"/>
        </a:p>
      </dsp:txBody>
      <dsp:txXfrm>
        <a:off x="5287677" y="2787555"/>
        <a:ext cx="2593629" cy="1576099"/>
      </dsp:txXfrm>
    </dsp:sp>
    <dsp:sp modelId="{7DD0ED64-5F08-4F1C-9631-A4701E185427}">
      <dsp:nvSpPr>
        <dsp:cNvPr id="0" name=""/>
        <dsp:cNvSpPr/>
      </dsp:nvSpPr>
      <dsp:spPr>
        <a:xfrm>
          <a:off x="0" y="2345434"/>
          <a:ext cx="3871121" cy="210812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kern="1200" dirty="0" smtClean="0"/>
            <a:t>Grading Models</a:t>
          </a:r>
          <a:endParaRPr lang="en-US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kern="1200" dirty="0" smtClean="0"/>
            <a:t>Reporting Student Progress</a:t>
          </a:r>
          <a:endParaRPr lang="en-US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kern="1200" dirty="0" smtClean="0"/>
            <a:t>Quality Grading Practices</a:t>
          </a:r>
          <a:endParaRPr lang="en-US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300" b="0" kern="1200" dirty="0" smtClean="0"/>
            <a:t>Using the MISTAR Q Report Card</a:t>
          </a:r>
          <a:endParaRPr lang="en-US" sz="1300" b="0" kern="1200" dirty="0"/>
        </a:p>
      </dsp:txBody>
      <dsp:txXfrm>
        <a:off x="46309" y="2918773"/>
        <a:ext cx="2617167" cy="1488474"/>
      </dsp:txXfrm>
    </dsp:sp>
    <dsp:sp modelId="{84AB66EE-EAEF-4896-97EF-5108571C2F51}">
      <dsp:nvSpPr>
        <dsp:cNvPr id="0" name=""/>
        <dsp:cNvSpPr/>
      </dsp:nvSpPr>
      <dsp:spPr>
        <a:xfrm>
          <a:off x="3919924" y="-27985"/>
          <a:ext cx="4010417" cy="22400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Guaranteed Viable Curriculum </a:t>
          </a:r>
          <a:endParaRPr lang="en-US" sz="1400" b="0" kern="1200" dirty="0"/>
        </a:p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Essential Skills/Priority Standards</a:t>
          </a:r>
          <a:endParaRPr lang="en-US" sz="1400" b="0" kern="1200" dirty="0"/>
        </a:p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Learning Progressions</a:t>
          </a:r>
          <a:endParaRPr lang="en-US" sz="1400" b="0" kern="1200" dirty="0"/>
        </a:p>
        <a:p>
          <a:pPr marL="114300" lvl="1" indent="-114300" algn="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Language of the Learning Targets</a:t>
          </a:r>
          <a:endParaRPr lang="en-US" sz="1400" b="0" kern="1200" dirty="0"/>
        </a:p>
      </dsp:txBody>
      <dsp:txXfrm>
        <a:off x="5172256" y="21222"/>
        <a:ext cx="2708878" cy="1581647"/>
      </dsp:txXfrm>
    </dsp:sp>
    <dsp:sp modelId="{A75897F4-482D-4BCD-A1F8-775AAFD63346}">
      <dsp:nvSpPr>
        <dsp:cNvPr id="0" name=""/>
        <dsp:cNvSpPr/>
      </dsp:nvSpPr>
      <dsp:spPr>
        <a:xfrm>
          <a:off x="0" y="12768"/>
          <a:ext cx="3891958" cy="22608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Awareness &amp; Ongoing Communication </a:t>
          </a:r>
          <a:endParaRPr lang="en-US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Research/Rationale</a:t>
          </a:r>
          <a:endParaRPr lang="en-US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Assessment Literacy </a:t>
          </a:r>
          <a:endParaRPr lang="en-US" sz="1400" b="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Professional Learning</a:t>
          </a:r>
          <a:endParaRPr lang="en-US" sz="1400" b="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</dsp:txBody>
      <dsp:txXfrm>
        <a:off x="49665" y="62433"/>
        <a:ext cx="2625040" cy="1596342"/>
      </dsp:txXfrm>
    </dsp:sp>
    <dsp:sp modelId="{176B1107-8DDD-4614-AB66-9FE8D57702D8}">
      <dsp:nvSpPr>
        <dsp:cNvPr id="0" name=""/>
        <dsp:cNvSpPr/>
      </dsp:nvSpPr>
      <dsp:spPr>
        <a:xfrm>
          <a:off x="1998320" y="256654"/>
          <a:ext cx="1922452" cy="1922452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Community Investment </a:t>
          </a:r>
          <a:endParaRPr lang="en-US" sz="1200" kern="1200" dirty="0"/>
        </a:p>
      </dsp:txBody>
      <dsp:txXfrm>
        <a:off x="2561393" y="819727"/>
        <a:ext cx="1359379" cy="1359379"/>
      </dsp:txXfrm>
    </dsp:sp>
    <dsp:sp modelId="{97D3A031-4EF5-43C4-ACAB-361DC7CBCDDB}">
      <dsp:nvSpPr>
        <dsp:cNvPr id="0" name=""/>
        <dsp:cNvSpPr/>
      </dsp:nvSpPr>
      <dsp:spPr>
        <a:xfrm rot="5400000">
          <a:off x="4009569" y="256654"/>
          <a:ext cx="1922452" cy="1922452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Learning Standards</a:t>
          </a:r>
          <a:endParaRPr lang="en-US" sz="1200" kern="1200" dirty="0"/>
        </a:p>
      </dsp:txBody>
      <dsp:txXfrm rot="-5400000">
        <a:off x="4009569" y="819727"/>
        <a:ext cx="1359379" cy="1359379"/>
      </dsp:txXfrm>
    </dsp:sp>
    <dsp:sp modelId="{14B00936-6C44-4479-886B-8B91FF8E25F3}">
      <dsp:nvSpPr>
        <dsp:cNvPr id="0" name=""/>
        <dsp:cNvSpPr/>
      </dsp:nvSpPr>
      <dsp:spPr>
        <a:xfrm rot="10800000">
          <a:off x="4009569" y="2267903"/>
          <a:ext cx="1922452" cy="1922452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Quality Evidence</a:t>
          </a:r>
          <a:endParaRPr lang="en-US" sz="1200" kern="1200" dirty="0"/>
        </a:p>
      </dsp:txBody>
      <dsp:txXfrm rot="10800000">
        <a:off x="4009569" y="2267903"/>
        <a:ext cx="1359379" cy="1359379"/>
      </dsp:txXfrm>
    </dsp:sp>
    <dsp:sp modelId="{A2634C2C-FC68-4FF5-A19F-D82AD0636813}">
      <dsp:nvSpPr>
        <dsp:cNvPr id="0" name=""/>
        <dsp:cNvSpPr/>
      </dsp:nvSpPr>
      <dsp:spPr>
        <a:xfrm rot="16200000">
          <a:off x="1998320" y="2267903"/>
          <a:ext cx="1922452" cy="1922452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15240" dir="5400000" algn="tl" rotWithShape="0">
            <a:srgbClr val="000000">
              <a:alpha val="7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Communicating Achievement</a:t>
          </a:r>
          <a:endParaRPr lang="en-US" sz="1200" kern="1200" dirty="0"/>
        </a:p>
      </dsp:txBody>
      <dsp:txXfrm rot="5400000">
        <a:off x="2561393" y="2267903"/>
        <a:ext cx="1359379" cy="1359379"/>
      </dsp:txXfrm>
    </dsp:sp>
    <dsp:sp modelId="{61F36A60-4A07-4C57-99B0-F74ED7FEDF63}">
      <dsp:nvSpPr>
        <dsp:cNvPr id="0" name=""/>
        <dsp:cNvSpPr/>
      </dsp:nvSpPr>
      <dsp:spPr>
        <a:xfrm>
          <a:off x="3633292" y="1823919"/>
          <a:ext cx="663756" cy="577179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F8F9BF-2638-4E02-BECC-00D1ACD23C3E}">
      <dsp:nvSpPr>
        <dsp:cNvPr id="0" name=""/>
        <dsp:cNvSpPr/>
      </dsp:nvSpPr>
      <dsp:spPr>
        <a:xfrm rot="10800000">
          <a:off x="3633292" y="2045911"/>
          <a:ext cx="663756" cy="577179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9EF14D-264F-46F8-AC2C-70D21B51F366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4D4148-D9DB-4549-9897-DA48D3B5C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99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="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spc="3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89465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23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06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87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 spc="3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2213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6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21606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1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91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72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30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4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09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262393"/>
            <a:ext cx="9692640" cy="1428929"/>
          </a:xfrm>
          <a:prstGeom prst="rect">
            <a:avLst/>
          </a:prstGeom>
        </p:spPr>
        <p:txBody>
          <a:bodyPr vert="horz" lIns="91440" tIns="27432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43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spc="-5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2000" kern="1200" spc="1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7m4762pjH8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3dyJAkYsew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i5Prgd60lA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Standards-Based Grading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MSTC</a:t>
            </a:r>
          </a:p>
          <a:p>
            <a:r>
              <a:rPr lang="en-US" dirty="0" smtClean="0"/>
              <a:t>February 14, 2019</a:t>
            </a:r>
          </a:p>
          <a:p>
            <a:r>
              <a:rPr lang="en-US" dirty="0" smtClean="0"/>
              <a:t>Lena Nemeth &amp; Ellen Vorenkamp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86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urved Connector 14"/>
          <p:cNvCxnSpPr>
            <a:stCxn id="8" idx="5"/>
          </p:cNvCxnSpPr>
          <p:nvPr/>
        </p:nvCxnSpPr>
        <p:spPr>
          <a:xfrm rot="5400000" flipH="1" flipV="1">
            <a:off x="3262015" y="827668"/>
            <a:ext cx="316484" cy="2628914"/>
          </a:xfrm>
          <a:prstGeom prst="curvedConnector4">
            <a:avLst>
              <a:gd name="adj1" fmla="val -158128"/>
              <a:gd name="adj2" fmla="val 5524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/>
          <p:nvPr/>
        </p:nvCxnSpPr>
        <p:spPr>
          <a:xfrm rot="16200000" flipH="1">
            <a:off x="8904602" y="2310456"/>
            <a:ext cx="917819" cy="598946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12" idx="6"/>
          </p:cNvCxnSpPr>
          <p:nvPr/>
        </p:nvCxnSpPr>
        <p:spPr>
          <a:xfrm flipV="1">
            <a:off x="7729627" y="2300250"/>
            <a:ext cx="908727" cy="80316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/>
          <p:nvPr/>
        </p:nvCxnSpPr>
        <p:spPr>
          <a:xfrm>
            <a:off x="5585115" y="2383852"/>
            <a:ext cx="988680" cy="61173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191" y="224972"/>
            <a:ext cx="10515600" cy="1063845"/>
          </a:xfrm>
        </p:spPr>
        <p:txBody>
          <a:bodyPr/>
          <a:lstStyle/>
          <a:p>
            <a:pPr algn="ctr"/>
            <a:r>
              <a:rPr lang="en-US" dirty="0" smtClean="0"/>
              <a:t>History of Grading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68711" y="3640512"/>
          <a:ext cx="10515600" cy="1717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3067025" y="5154114"/>
            <a:ext cx="7010905" cy="87321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Motivator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3067025" y="5853194"/>
            <a:ext cx="7010905" cy="873210"/>
          </a:xfrm>
          <a:prstGeom prst="rightArrow">
            <a:avLst/>
          </a:prstGeom>
          <a:solidFill>
            <a:srgbClr val="F9EC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Destroyer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root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63" y="5559828"/>
            <a:ext cx="973695" cy="87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79274" y="6214455"/>
            <a:ext cx="18848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University/High Ed</a:t>
            </a:r>
            <a:endParaRPr lang="en-US" sz="1400" dirty="0"/>
          </a:p>
        </p:txBody>
      </p:sp>
      <p:sp>
        <p:nvSpPr>
          <p:cNvPr id="8" name="Oval 7"/>
          <p:cNvSpPr/>
          <p:nvPr/>
        </p:nvSpPr>
        <p:spPr>
          <a:xfrm>
            <a:off x="498476" y="1431002"/>
            <a:ext cx="1883097" cy="101852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Percentage Grading</a:t>
            </a:r>
          </a:p>
        </p:txBody>
      </p:sp>
      <p:sp>
        <p:nvSpPr>
          <p:cNvPr id="10" name="Oval 9"/>
          <p:cNvSpPr/>
          <p:nvPr/>
        </p:nvSpPr>
        <p:spPr>
          <a:xfrm>
            <a:off x="2124624" y="2578888"/>
            <a:ext cx="1988855" cy="107509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Normal Curve Theory </a:t>
            </a:r>
            <a:endParaRPr lang="en-US" sz="1600" dirty="0"/>
          </a:p>
        </p:txBody>
      </p:sp>
      <p:sp>
        <p:nvSpPr>
          <p:cNvPr id="11" name="Oval 10"/>
          <p:cNvSpPr/>
          <p:nvPr/>
        </p:nvSpPr>
        <p:spPr>
          <a:xfrm>
            <a:off x="3897469" y="1453275"/>
            <a:ext cx="2053048" cy="116339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Letter Grades/ Mastery Grading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52991" y="2587930"/>
            <a:ext cx="1976636" cy="103096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Grading on Standards</a:t>
            </a:r>
            <a:endParaRPr lang="en-US" sz="1600" dirty="0"/>
          </a:p>
        </p:txBody>
      </p:sp>
      <p:sp>
        <p:nvSpPr>
          <p:cNvPr id="13" name="Oval 12"/>
          <p:cNvSpPr/>
          <p:nvPr/>
        </p:nvSpPr>
        <p:spPr>
          <a:xfrm>
            <a:off x="7554682" y="1494414"/>
            <a:ext cx="1879546" cy="111873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Focus on Student Learning</a:t>
            </a:r>
          </a:p>
        </p:txBody>
      </p:sp>
      <p:sp>
        <p:nvSpPr>
          <p:cNvPr id="14" name="Oval 13"/>
          <p:cNvSpPr/>
          <p:nvPr/>
        </p:nvSpPr>
        <p:spPr>
          <a:xfrm>
            <a:off x="9109798" y="2622588"/>
            <a:ext cx="2069083" cy="101704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Teacher Competence in Grading</a:t>
            </a:r>
            <a:endParaRPr lang="en-US" sz="1600" dirty="0"/>
          </a:p>
        </p:txBody>
      </p:sp>
      <p:pic>
        <p:nvPicPr>
          <p:cNvPr id="1028" name="Picture 4" descr="Image result for k-12 education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9173" y="350382"/>
            <a:ext cx="1368541" cy="957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043448" y="2632557"/>
            <a:ext cx="903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c.1890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620669" y="2209556"/>
            <a:ext cx="903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c.1910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465920" y="2632557"/>
            <a:ext cx="903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c.1925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254276" y="2225569"/>
            <a:ext cx="903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c.1950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8177960" y="2617753"/>
            <a:ext cx="903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c.1970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609173" y="2233712"/>
            <a:ext cx="903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c.1990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4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on Grading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research indicate?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Looking at Research by Exploring Obstacles to Grading Reform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517" y="3201873"/>
            <a:ext cx="5850536" cy="237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91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Read </a:t>
            </a:r>
            <a:r>
              <a:rPr lang="en-US" sz="3200" dirty="0" smtClean="0"/>
              <a:t>Text</a:t>
            </a:r>
          </a:p>
          <a:p>
            <a:endParaRPr lang="en-US" sz="3200" dirty="0"/>
          </a:p>
          <a:p>
            <a:pPr lvl="1"/>
            <a:r>
              <a:rPr lang="en-US" sz="2400" b="1" dirty="0"/>
              <a:t>√ = Makes sense; affirms my thinking</a:t>
            </a:r>
          </a:p>
          <a:p>
            <a:pPr lvl="1"/>
            <a:r>
              <a:rPr lang="en-US" sz="2400" b="1" dirty="0"/>
              <a:t>!  = “aha”; new </a:t>
            </a:r>
            <a:r>
              <a:rPr lang="en-US" sz="2400" b="1" dirty="0" smtClean="0"/>
              <a:t>insight </a:t>
            </a:r>
            <a:endParaRPr lang="en-US" sz="2400" b="1" dirty="0"/>
          </a:p>
          <a:p>
            <a:pPr lvl="1"/>
            <a:r>
              <a:rPr lang="en-US" sz="2400" b="1" dirty="0"/>
              <a:t>?  =  Raises a question, challenges my thinking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535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Models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86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Grading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Traditional grading is easy to spot because it typically involves:</a:t>
            </a:r>
          </a:p>
          <a:p>
            <a:pPr lvl="1"/>
            <a:r>
              <a:rPr lang="en-US" dirty="0"/>
              <a:t>Simple letter grades.</a:t>
            </a:r>
          </a:p>
          <a:p>
            <a:pPr lvl="1"/>
            <a:r>
              <a:rPr lang="en-US" dirty="0"/>
              <a:t>Assessments based on teacher-defined criteria.</a:t>
            </a:r>
          </a:p>
          <a:p>
            <a:pPr lvl="1"/>
            <a:r>
              <a:rPr lang="en-US" dirty="0"/>
              <a:t>A single overall grade per student based on a combination of related and unrelated assessments of skills, knowledge, performance and conduct over a period of time.</a:t>
            </a:r>
          </a:p>
          <a:p>
            <a:r>
              <a:rPr lang="en-US" dirty="0"/>
              <a:t>The main advantages of this method are simplicity and professional freedom. However, it results in a very limited measure of a student's abilities. The A on a child's report card might thrill the parents, but this grade obviously doesn't convey any precise information. </a:t>
            </a:r>
            <a:endParaRPr lang="en-US" dirty="0" smtClean="0"/>
          </a:p>
          <a:p>
            <a:pPr lvl="3"/>
            <a:r>
              <a:rPr lang="en-US" dirty="0" smtClean="0"/>
              <a:t>Blackboard help.com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65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Based on assessment methods (quizzes, tests, homework, projects, etc.). One grade/entry is given per assessment</a:t>
            </a:r>
            <a:r>
              <a:rPr lang="en-US" dirty="0" smtClean="0"/>
              <a:t>.</a:t>
            </a:r>
          </a:p>
          <a:p>
            <a:r>
              <a:rPr lang="en-US" dirty="0"/>
              <a:t>2. Assessments are based on a percentage system. Criteria for success may be unclear</a:t>
            </a:r>
            <a:r>
              <a:rPr lang="en-US" dirty="0" smtClean="0"/>
              <a:t>.</a:t>
            </a:r>
          </a:p>
          <a:p>
            <a:r>
              <a:rPr lang="en-US" dirty="0"/>
              <a:t>3. Use an uncertain mix of assessment, achievement, effort, and behavior to determine the final grade. May use late penalties and extra credit</a:t>
            </a:r>
            <a:r>
              <a:rPr lang="en-US" dirty="0" smtClean="0"/>
              <a:t>.</a:t>
            </a:r>
          </a:p>
          <a:p>
            <a:r>
              <a:rPr lang="en-US" dirty="0"/>
              <a:t>4. Everything goes in the grade book – regardless of </a:t>
            </a:r>
            <a:r>
              <a:rPr lang="en-US" dirty="0" smtClean="0"/>
              <a:t>purpose</a:t>
            </a:r>
          </a:p>
          <a:p>
            <a:r>
              <a:rPr lang="en-US" dirty="0"/>
              <a:t>5. Include every score, regardless of when it was collected. Assessments record the average – not the best – work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Mark </a:t>
            </a:r>
            <a:r>
              <a:rPr lang="en-US" dirty="0" err="1" smtClean="0"/>
              <a:t>Townsley</a:t>
            </a:r>
            <a:r>
              <a:rPr lang="en-US" dirty="0" smtClean="0"/>
              <a:t> @ comptencyworks.org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25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a traditional grade book, one usually sees student names listed down the left side of the page and a </a:t>
            </a:r>
            <a:r>
              <a:rPr lang="en-US" dirty="0" smtClean="0"/>
              <a:t>variety of </a:t>
            </a:r>
            <a:r>
              <a:rPr lang="en-US" dirty="0"/>
              <a:t>headings across the top of each page. The titles across the top of the page might include descriptors </a:t>
            </a:r>
            <a:r>
              <a:rPr lang="en-US" dirty="0" smtClean="0"/>
              <a:t>such as </a:t>
            </a:r>
            <a:r>
              <a:rPr lang="en-US" dirty="0"/>
              <a:t>chapter test, homework, pop quiz, class participation, extra credit, unit test, and in some cases, </a:t>
            </a:r>
            <a:r>
              <a:rPr lang="en-US" dirty="0" smtClean="0"/>
              <a:t>student behavior</a:t>
            </a:r>
            <a:r>
              <a:rPr lang="en-US" dirty="0"/>
              <a:t>. The scores or grades for each of these designations may or may not be clearly and precisely </a:t>
            </a:r>
            <a:r>
              <a:rPr lang="en-US" dirty="0" smtClean="0"/>
              <a:t>linked to </a:t>
            </a:r>
            <a:r>
              <a:rPr lang="en-US" dirty="0"/>
              <a:t>the standard which was addressed. In the best case scenario, the teacher using the traditional approach </a:t>
            </a:r>
            <a:r>
              <a:rPr lang="en-US" dirty="0" smtClean="0"/>
              <a:t>had made </a:t>
            </a:r>
            <a:r>
              <a:rPr lang="en-US" dirty="0"/>
              <a:t>sure to connect the assessment instrument to the standards the students were expected to learn, </a:t>
            </a:r>
            <a:r>
              <a:rPr lang="en-US" dirty="0" smtClean="0"/>
              <a:t>while in </a:t>
            </a:r>
            <a:r>
              <a:rPr lang="en-US" dirty="0"/>
              <a:t>the worst case scenario, there may be only a loose or fuzzy link to the standards, connections that </a:t>
            </a:r>
            <a:r>
              <a:rPr lang="en-US" dirty="0" smtClean="0"/>
              <a:t>are almost </a:t>
            </a:r>
            <a:r>
              <a:rPr lang="en-US" dirty="0"/>
              <a:t>accidental rather than deliberate, or no connection at all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Bruce Oliver @ Just Ask Publications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9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Standards-Based Grading An Overview</a:t>
            </a:r>
            <a:endParaRPr lang="en-US" dirty="0"/>
          </a:p>
        </p:txBody>
      </p:sp>
      <p:pic>
        <p:nvPicPr>
          <p:cNvPr id="4" name="E7m4762pjH8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37509" y="2234837"/>
            <a:ext cx="8072845" cy="4540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8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SBG?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Standards-Based </a:t>
            </a:r>
            <a:r>
              <a:rPr lang="en-US" sz="2800" dirty="0"/>
              <a:t>G</a:t>
            </a:r>
            <a:r>
              <a:rPr lang="en-US" sz="2800" dirty="0" smtClean="0"/>
              <a:t>rading </a:t>
            </a:r>
            <a:r>
              <a:rPr lang="en-US" sz="2800" dirty="0"/>
              <a:t>is a method of reporting what students have learned and how they </a:t>
            </a:r>
            <a:r>
              <a:rPr lang="en-US" sz="2800" dirty="0" smtClean="0"/>
              <a:t>demonstrated their </a:t>
            </a:r>
            <a:r>
              <a:rPr lang="en-US" sz="2800" dirty="0"/>
              <a:t>learning of the content standards required by the state in which they reside. </a:t>
            </a:r>
            <a:endParaRPr lang="en-US" sz="2800" dirty="0" smtClean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U.S. Department </a:t>
            </a:r>
            <a:r>
              <a:rPr lang="en-US" sz="2400" dirty="0" smtClean="0"/>
              <a:t>of Education </a:t>
            </a:r>
            <a:r>
              <a:rPr lang="en-US" sz="2400" dirty="0"/>
              <a:t>includes the following guidelines for standards-based grading:</a:t>
            </a:r>
          </a:p>
          <a:p>
            <a:pPr lvl="1"/>
            <a:r>
              <a:rPr lang="en-US" sz="2400" dirty="0" smtClean="0"/>
              <a:t>Grades </a:t>
            </a:r>
            <a:r>
              <a:rPr lang="en-US" sz="2400" dirty="0"/>
              <a:t>must be related to academic standards and course expectations</a:t>
            </a:r>
          </a:p>
          <a:p>
            <a:pPr lvl="1"/>
            <a:r>
              <a:rPr lang="en-US" sz="2400" dirty="0" smtClean="0"/>
              <a:t>Public success </a:t>
            </a:r>
            <a:r>
              <a:rPr lang="en-US" sz="2400" dirty="0"/>
              <a:t>criteria and student work samples </a:t>
            </a:r>
            <a:r>
              <a:rPr lang="en-US" sz="2400" dirty="0" smtClean="0"/>
              <a:t>(exemplars) are </a:t>
            </a:r>
            <a:r>
              <a:rPr lang="en-US" sz="2400" dirty="0"/>
              <a:t>reference points for grading</a:t>
            </a:r>
          </a:p>
          <a:p>
            <a:pPr lvl="1"/>
            <a:r>
              <a:rPr lang="en-US" sz="2400" dirty="0" smtClean="0"/>
              <a:t>Grades </a:t>
            </a:r>
            <a:r>
              <a:rPr lang="en-US" sz="2400" dirty="0"/>
              <a:t>should be based only on individual academic achievement</a:t>
            </a:r>
          </a:p>
          <a:p>
            <a:pPr lvl="1"/>
            <a:r>
              <a:rPr lang="en-US" sz="2400" dirty="0" smtClean="0"/>
              <a:t>Grades </a:t>
            </a:r>
            <a:r>
              <a:rPr lang="en-US" sz="2400" dirty="0"/>
              <a:t>are based on quality assessments and properly recorded achievement </a:t>
            </a:r>
            <a:r>
              <a:rPr lang="en-US" sz="2400" dirty="0" smtClean="0"/>
              <a:t>evidence</a:t>
            </a:r>
          </a:p>
          <a:p>
            <a:pPr lvl="4"/>
            <a:r>
              <a:rPr lang="en-US" sz="2000" dirty="0"/>
              <a:t>Bruce Oliver @ Just Ask Publications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305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&amp; Introductions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3912" y="2842953"/>
            <a:ext cx="3369289" cy="18868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9464" y="3935498"/>
            <a:ext cx="2868324" cy="2159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32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SBG?</a:t>
            </a:r>
            <a:endParaRPr lang="en-US" dirty="0"/>
          </a:p>
        </p:txBody>
      </p:sp>
      <p:pic>
        <p:nvPicPr>
          <p:cNvPr id="4" name="k3dyJAkYsew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85753" y="1932536"/>
            <a:ext cx="8013469" cy="4507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08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 is the purpose of standards-based grading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Most </a:t>
            </a:r>
            <a:r>
              <a:rPr lang="en-US" sz="2800" dirty="0"/>
              <a:t>states and school districts have published content standards that teachers are expected to teach in </a:t>
            </a:r>
            <a:r>
              <a:rPr lang="en-US" sz="2800" dirty="0" smtClean="0"/>
              <a:t>their courses </a:t>
            </a:r>
            <a:r>
              <a:rPr lang="en-US" sz="2800" dirty="0"/>
              <a:t>or at their grade levels.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purpose of standards-based grading is to align grading practices with </a:t>
            </a:r>
            <a:r>
              <a:rPr lang="en-US" sz="2800" dirty="0" smtClean="0"/>
              <a:t>the content </a:t>
            </a:r>
            <a:r>
              <a:rPr lang="en-US" sz="2800" dirty="0"/>
              <a:t>standards by more accurately measuring and reporting students’ proficiency in meeting </a:t>
            </a:r>
            <a:r>
              <a:rPr lang="en-US" sz="2800" dirty="0" smtClean="0"/>
              <a:t>those standards.</a:t>
            </a:r>
          </a:p>
          <a:p>
            <a:pPr lvl="3"/>
            <a:r>
              <a:rPr lang="en-US" sz="1600" dirty="0"/>
              <a:t>Bruce Oliver @ Just Ask Publications</a:t>
            </a:r>
          </a:p>
          <a:p>
            <a:pPr lvl="3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6412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Standards-Based Grading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6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SBG?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American Typewriter" charset="0"/>
                <a:ea typeface="American Typewriter" charset="0"/>
                <a:cs typeface="American Typewriter" charset="0"/>
              </a:rPr>
              <a:t>Grades should be meaningful and consistent to students, teachers, and families</a:t>
            </a:r>
          </a:p>
          <a:p>
            <a:r>
              <a:rPr lang="en-US" sz="2800" dirty="0" smtClean="0">
                <a:latin typeface="American Typewriter" charset="0"/>
                <a:ea typeface="American Typewriter" charset="0"/>
                <a:cs typeface="American Typewriter" charset="0"/>
              </a:rPr>
              <a:t>Grades </a:t>
            </a:r>
            <a:r>
              <a:rPr lang="en-US" sz="2800" dirty="0">
                <a:latin typeface="American Typewriter" charset="0"/>
                <a:ea typeface="American Typewriter" charset="0"/>
                <a:cs typeface="American Typewriter" charset="0"/>
              </a:rPr>
              <a:t>should be objective and not subject to teacher opinions</a:t>
            </a:r>
          </a:p>
          <a:p>
            <a:r>
              <a:rPr lang="en-US" sz="2800" dirty="0">
                <a:latin typeface="American Typewriter" charset="0"/>
                <a:ea typeface="American Typewriter" charset="0"/>
                <a:cs typeface="American Typewriter" charset="0"/>
              </a:rPr>
              <a:t>Grades should provide specific feedback to students about their performance and learning opportunities</a:t>
            </a:r>
          </a:p>
          <a:p>
            <a:r>
              <a:rPr lang="en-US" sz="2800" dirty="0">
                <a:latin typeface="American Typewriter" charset="0"/>
                <a:ea typeface="American Typewriter" charset="0"/>
                <a:cs typeface="American Typewriter" charset="0"/>
              </a:rPr>
              <a:t>Grades should support learning targets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7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and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</a:t>
            </a:r>
            <a:r>
              <a:rPr lang="en-US" sz="3200" dirty="0"/>
              <a:t>confident are you that the grades students receive in your </a:t>
            </a:r>
            <a:r>
              <a:rPr lang="en-US" sz="3200" dirty="0" smtClean="0"/>
              <a:t>school/district are:</a:t>
            </a:r>
          </a:p>
          <a:p>
            <a:pPr lvl="2"/>
            <a:r>
              <a:rPr lang="en-US" sz="2800" dirty="0" smtClean="0"/>
              <a:t>consistent</a:t>
            </a:r>
            <a:r>
              <a:rPr lang="en-US" sz="2800" dirty="0"/>
              <a:t>, </a:t>
            </a:r>
          </a:p>
          <a:p>
            <a:pPr lvl="2"/>
            <a:r>
              <a:rPr lang="en-US" sz="2800" dirty="0" smtClean="0"/>
              <a:t>accurate</a:t>
            </a:r>
            <a:r>
              <a:rPr lang="en-US" sz="2800" dirty="0"/>
              <a:t>, </a:t>
            </a:r>
            <a:endParaRPr lang="en-US" sz="2800" dirty="0" smtClean="0"/>
          </a:p>
          <a:p>
            <a:pPr lvl="2"/>
            <a:r>
              <a:rPr lang="en-US" sz="2800" dirty="0" smtClean="0"/>
              <a:t>meaningful</a:t>
            </a:r>
            <a:r>
              <a:rPr lang="en-US" sz="2800" dirty="0"/>
              <a:t>, and </a:t>
            </a:r>
            <a:endParaRPr lang="en-US" sz="2800" dirty="0" smtClean="0"/>
          </a:p>
          <a:p>
            <a:pPr lvl="2"/>
            <a:r>
              <a:rPr lang="en-US" sz="2800" dirty="0" smtClean="0"/>
              <a:t>supportive </a:t>
            </a:r>
            <a:r>
              <a:rPr lang="en-US" sz="2800" dirty="0"/>
              <a:t>of learning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600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Why is standards-based grading important and why now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Vital </a:t>
            </a:r>
            <a:r>
              <a:rPr lang="en-US" sz="2400" dirty="0"/>
              <a:t>components of the standards-based reform movement are </a:t>
            </a:r>
            <a:r>
              <a:rPr lang="en-US" sz="2400" dirty="0">
                <a:solidFill>
                  <a:schemeClr val="accent2"/>
                </a:solidFill>
              </a:rPr>
              <a:t>clear measurable course or grade </a:t>
            </a:r>
            <a:r>
              <a:rPr lang="en-US" sz="2400" dirty="0" smtClean="0">
                <a:solidFill>
                  <a:schemeClr val="accent2"/>
                </a:solidFill>
              </a:rPr>
              <a:t>level outcomes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>
                <a:solidFill>
                  <a:schemeClr val="accent2"/>
                </a:solidFill>
              </a:rPr>
              <a:t>accurate measures </a:t>
            </a:r>
            <a:r>
              <a:rPr lang="en-US" sz="2400" dirty="0"/>
              <a:t>to determine where each student stands in relation to the standards. </a:t>
            </a:r>
            <a:endParaRPr lang="en-US" sz="2400" dirty="0" smtClean="0"/>
          </a:p>
          <a:p>
            <a:r>
              <a:rPr lang="en-US" sz="2400" dirty="0" smtClean="0"/>
              <a:t>With</a:t>
            </a:r>
            <a:r>
              <a:rPr lang="en-US" sz="2400" dirty="0"/>
              <a:t> </a:t>
            </a:r>
            <a:r>
              <a:rPr lang="en-US" sz="2400" dirty="0" smtClean="0"/>
              <a:t>the </a:t>
            </a:r>
            <a:r>
              <a:rPr lang="en-US" sz="2400" dirty="0"/>
              <a:t>adoption and adherence to standards-based learning, it can be easily and readily assumed that all </a:t>
            </a:r>
            <a:r>
              <a:rPr lang="en-US" sz="2400" dirty="0" smtClean="0"/>
              <a:t>teachers link </a:t>
            </a:r>
            <a:r>
              <a:rPr lang="en-US" sz="2400" dirty="0"/>
              <a:t>their planning and lesson implementation to the identified standards. </a:t>
            </a:r>
            <a:r>
              <a:rPr lang="en-US" sz="2400" dirty="0" smtClean="0"/>
              <a:t>  And </a:t>
            </a:r>
            <a:r>
              <a:rPr lang="en-US" sz="2400" dirty="0"/>
              <a:t>yet, in some schools, there </a:t>
            </a:r>
            <a:r>
              <a:rPr lang="en-US" sz="2400" dirty="0" smtClean="0"/>
              <a:t>still remains </a:t>
            </a:r>
            <a:r>
              <a:rPr lang="en-US" sz="2400" dirty="0"/>
              <a:t>a disconnect between the teaching of required standards and </a:t>
            </a:r>
            <a:r>
              <a:rPr lang="en-US" sz="2400" dirty="0">
                <a:solidFill>
                  <a:schemeClr val="accent2"/>
                </a:solidFill>
              </a:rPr>
              <a:t>how student mastery of </a:t>
            </a:r>
            <a:r>
              <a:rPr lang="en-US" sz="2400" dirty="0" smtClean="0">
                <a:solidFill>
                  <a:schemeClr val="accent2"/>
                </a:solidFill>
              </a:rPr>
              <a:t>these standards </a:t>
            </a:r>
            <a:r>
              <a:rPr lang="en-US" sz="2400" dirty="0">
                <a:solidFill>
                  <a:schemeClr val="accent2"/>
                </a:solidFill>
              </a:rPr>
              <a:t>is determined</a:t>
            </a:r>
            <a:r>
              <a:rPr lang="en-US" sz="2400" dirty="0"/>
              <a:t>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94204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Why is standards-based grading important and why now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Many </a:t>
            </a:r>
            <a:r>
              <a:rPr lang="en-US" sz="2800" dirty="0"/>
              <a:t>teachers still follow more established grading practices, and, in fact, there </a:t>
            </a:r>
            <a:r>
              <a:rPr lang="en-US" sz="2800" dirty="0" smtClean="0"/>
              <a:t>is little </a:t>
            </a:r>
            <a:r>
              <a:rPr lang="en-US" sz="2800" dirty="0"/>
              <a:t>clear articulation between the grades students receive and the content standards which are taught. </a:t>
            </a:r>
            <a:r>
              <a:rPr lang="en-US" sz="2800" dirty="0" smtClean="0"/>
              <a:t>Some have </a:t>
            </a:r>
            <a:r>
              <a:rPr lang="en-US" sz="2800" dirty="0"/>
              <a:t>even surmised that our current grading practices lack real meaning </a:t>
            </a:r>
            <a:r>
              <a:rPr lang="en-US" sz="2800" dirty="0" smtClean="0"/>
              <a:t>as reported achievement </a:t>
            </a:r>
            <a:r>
              <a:rPr lang="en-US" sz="2800" dirty="0"/>
              <a:t>data is </a:t>
            </a:r>
            <a:r>
              <a:rPr lang="en-US" sz="2800" dirty="0" smtClean="0"/>
              <a:t>inconsistent and imprecise.  As </a:t>
            </a:r>
            <a:r>
              <a:rPr lang="en-US" sz="2800" dirty="0"/>
              <a:t>Robert Marzano has concluded, </a:t>
            </a:r>
            <a:r>
              <a:rPr lang="en-US" sz="2800" b="1" dirty="0" smtClean="0">
                <a:solidFill>
                  <a:schemeClr val="accent2"/>
                </a:solidFill>
              </a:rPr>
              <a:t>“grades have become almost meaningless.”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83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17248720"/>
              </p:ext>
            </p:extLst>
          </p:nvPr>
        </p:nvGraphicFramePr>
        <p:xfrm>
          <a:off x="1562793" y="1691322"/>
          <a:ext cx="7930342" cy="4447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Journey to SBG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46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Investment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Awareness &amp; Ongoing Communication </a:t>
            </a:r>
          </a:p>
          <a:p>
            <a:pPr lvl="0"/>
            <a:r>
              <a:rPr lang="en-US" dirty="0"/>
              <a:t>Research/Rationale</a:t>
            </a:r>
          </a:p>
          <a:p>
            <a:pPr lvl="0"/>
            <a:r>
              <a:rPr lang="en-US" dirty="0"/>
              <a:t>Assessment Literacy </a:t>
            </a:r>
          </a:p>
          <a:p>
            <a:pPr lvl="0"/>
            <a:r>
              <a:rPr lang="en-US" dirty="0"/>
              <a:t>Professional Learning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4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Guaranteed Viable Curriculum </a:t>
            </a:r>
          </a:p>
          <a:p>
            <a:pPr lvl="0"/>
            <a:r>
              <a:rPr lang="en-US" dirty="0"/>
              <a:t>Essential Skills/Priority Standards</a:t>
            </a:r>
          </a:p>
          <a:p>
            <a:pPr lvl="0"/>
            <a:r>
              <a:rPr lang="en-US" dirty="0"/>
              <a:t>Learning Progressions</a:t>
            </a:r>
          </a:p>
          <a:p>
            <a:pPr lvl="0"/>
            <a:r>
              <a:rPr lang="en-US" dirty="0"/>
              <a:t>Language of the Learning Targets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6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</a:t>
            </a:r>
            <a:r>
              <a:rPr lang="en-US" dirty="0" err="1"/>
              <a:t>K</a:t>
            </a:r>
            <a:r>
              <a:rPr lang="en-US" dirty="0" err="1" smtClean="0"/>
              <a:t>leen</a:t>
            </a:r>
            <a:r>
              <a:rPr lang="en-US" dirty="0" smtClean="0"/>
              <a:t> Slate write down your GPA from either high school or undergraduate college experience.</a:t>
            </a:r>
          </a:p>
          <a:p>
            <a:r>
              <a:rPr lang="en-US" dirty="0" smtClean="0"/>
              <a:t>Line up according to your GPA…highest to lowest</a:t>
            </a:r>
          </a:p>
          <a:p>
            <a:r>
              <a:rPr lang="en-US" dirty="0" smtClean="0"/>
              <a:t>Pair up</a:t>
            </a:r>
          </a:p>
          <a:p>
            <a:r>
              <a:rPr lang="en-US" dirty="0" smtClean="0"/>
              <a:t>Dialogue around how your grade made you feel…good experience? bad experience?</a:t>
            </a:r>
          </a:p>
          <a:p>
            <a:r>
              <a:rPr lang="en-US" dirty="0" smtClean="0"/>
              <a:t>Debrief conversations and 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2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Matching Learning Progressions to Levels of Mastery</a:t>
            </a:r>
          </a:p>
          <a:p>
            <a:pPr lvl="0"/>
            <a:r>
              <a:rPr lang="en-US" dirty="0"/>
              <a:t>Alignment of Content and Assessment</a:t>
            </a:r>
          </a:p>
          <a:p>
            <a:pPr lvl="0"/>
            <a:r>
              <a:rPr lang="en-US" dirty="0"/>
              <a:t>Quality Assessment Practices</a:t>
            </a:r>
          </a:p>
          <a:p>
            <a:pPr lvl="0"/>
            <a:r>
              <a:rPr lang="en-US" dirty="0"/>
              <a:t>Using Evidence to Measure Learning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6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Achievement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Grading Models</a:t>
            </a:r>
          </a:p>
          <a:p>
            <a:pPr lvl="0"/>
            <a:r>
              <a:rPr lang="en-US" dirty="0"/>
              <a:t>Reporting Student Progress</a:t>
            </a:r>
          </a:p>
          <a:p>
            <a:pPr lvl="0"/>
            <a:r>
              <a:rPr lang="en-US" dirty="0"/>
              <a:t>Quality Grading Practices</a:t>
            </a:r>
          </a:p>
          <a:p>
            <a:pPr lvl="0"/>
            <a:r>
              <a:rPr lang="en-US" dirty="0"/>
              <a:t>Using the MISTAR Q Report Card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01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1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Contact Information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Explore </a:t>
            </a:r>
            <a:r>
              <a:rPr lang="en-US" sz="2400" dirty="0" smtClean="0"/>
              <a:t>purpose of Grading</a:t>
            </a:r>
          </a:p>
          <a:p>
            <a:r>
              <a:rPr lang="en-US" sz="2400" dirty="0" smtClean="0"/>
              <a:t>Explore Grading Models</a:t>
            </a:r>
          </a:p>
          <a:p>
            <a:r>
              <a:rPr lang="en-US" sz="2400" dirty="0" smtClean="0"/>
              <a:t>Define Standards-Based Grading</a:t>
            </a:r>
          </a:p>
          <a:p>
            <a:r>
              <a:rPr lang="en-US" sz="2400" dirty="0" smtClean="0"/>
              <a:t>Define the need for Standards-Based Grading</a:t>
            </a:r>
          </a:p>
          <a:p>
            <a:r>
              <a:rPr lang="en-US" sz="2400" dirty="0" smtClean="0"/>
              <a:t>The Learning Journey that Leads to Standards-Based Grading </a:t>
            </a:r>
            <a:endParaRPr lang="en-US" sz="2400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99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Grading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3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Purpose of Grading?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Brainstorm at your tables…</a:t>
            </a:r>
          </a:p>
          <a:p>
            <a:r>
              <a:rPr lang="en-US" sz="2800" dirty="0" smtClean="0"/>
              <a:t>If you were to ask the question…</a:t>
            </a:r>
            <a:r>
              <a:rPr lang="en-US" sz="2800" b="1" i="1" dirty="0" smtClean="0"/>
              <a:t>what is the purpose of grades? </a:t>
            </a:r>
            <a:r>
              <a:rPr lang="en-US" sz="2800" dirty="0" smtClean="0"/>
              <a:t>to each of these groups of stakeholders…what would their responses sound like?</a:t>
            </a:r>
          </a:p>
          <a:p>
            <a:pPr lvl="2"/>
            <a:r>
              <a:rPr lang="en-US" sz="2400" dirty="0" smtClean="0"/>
              <a:t>Students</a:t>
            </a:r>
          </a:p>
          <a:p>
            <a:pPr lvl="2"/>
            <a:r>
              <a:rPr lang="en-US" sz="2400" dirty="0" smtClean="0"/>
              <a:t>Teachers</a:t>
            </a:r>
          </a:p>
          <a:p>
            <a:pPr lvl="2"/>
            <a:r>
              <a:rPr lang="en-US" sz="2400" dirty="0" smtClean="0"/>
              <a:t>Parents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Video—Purpose of Grading</a:t>
            </a:r>
            <a:endParaRPr lang="en-US" dirty="0"/>
          </a:p>
        </p:txBody>
      </p:sp>
      <p:pic>
        <p:nvPicPr>
          <p:cNvPr id="4" name="Li5Prgd60lA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79418" y="1764921"/>
            <a:ext cx="7724327" cy="4344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20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Grading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Time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So how did grading become so convoluted?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Related imag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634" y="2584566"/>
            <a:ext cx="5374348" cy="35955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376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</TotalTime>
  <Words>1172</Words>
  <Application>Microsoft Office PowerPoint</Application>
  <PresentationFormat>Widescreen</PresentationFormat>
  <Paragraphs>157</Paragraphs>
  <Slides>33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American Typewriter</vt:lpstr>
      <vt:lpstr>Arial</vt:lpstr>
      <vt:lpstr>Calibri</vt:lpstr>
      <vt:lpstr>Century Schoolbook</vt:lpstr>
      <vt:lpstr>Wingdings 2</vt:lpstr>
      <vt:lpstr>View</vt:lpstr>
      <vt:lpstr>Standards-Based Grading</vt:lpstr>
      <vt:lpstr>Welcome &amp; Introductions</vt:lpstr>
      <vt:lpstr>Community Builder</vt:lpstr>
      <vt:lpstr>Agenda</vt:lpstr>
      <vt:lpstr>Purpose of Grading</vt:lpstr>
      <vt:lpstr>What is the Purpose of Grading?</vt:lpstr>
      <vt:lpstr>Video—Purpose of Grading</vt:lpstr>
      <vt:lpstr>History of Grading</vt:lpstr>
      <vt:lpstr>Grading Time Line</vt:lpstr>
      <vt:lpstr>History of Grading</vt:lpstr>
      <vt:lpstr>Research on Grading</vt:lpstr>
      <vt:lpstr>What does the research indicate?</vt:lpstr>
      <vt:lpstr>Reading Protocol</vt:lpstr>
      <vt:lpstr>Grading Models</vt:lpstr>
      <vt:lpstr>Traditional Grading</vt:lpstr>
      <vt:lpstr>Traditional Grading</vt:lpstr>
      <vt:lpstr>Traditional Grading</vt:lpstr>
      <vt:lpstr>Standards-Based Grading An Overview</vt:lpstr>
      <vt:lpstr>What is SBG?</vt:lpstr>
      <vt:lpstr>What is SBG?</vt:lpstr>
      <vt:lpstr>What is the purpose of standards-based grading?</vt:lpstr>
      <vt:lpstr>Why Standards-Based Grading</vt:lpstr>
      <vt:lpstr>Why SBG?</vt:lpstr>
      <vt:lpstr>Turn and Talk</vt:lpstr>
      <vt:lpstr>Why is standards-based grading important and why now?</vt:lpstr>
      <vt:lpstr>Why is standards-based grading important and why now?</vt:lpstr>
      <vt:lpstr>The Journey to SBG</vt:lpstr>
      <vt:lpstr>Community Investment</vt:lpstr>
      <vt:lpstr>Learning Standards</vt:lpstr>
      <vt:lpstr>Quality Evidence</vt:lpstr>
      <vt:lpstr>Communicating Achievement</vt:lpstr>
      <vt:lpstr>Reflection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Vorenkamp</dc:creator>
  <cp:lastModifiedBy>Ellen Vorenkamp</cp:lastModifiedBy>
  <cp:revision>34</cp:revision>
  <cp:lastPrinted>2018-04-24T14:07:36Z</cp:lastPrinted>
  <dcterms:created xsi:type="dcterms:W3CDTF">2014-09-12T02:13:28Z</dcterms:created>
  <dcterms:modified xsi:type="dcterms:W3CDTF">2019-01-25T00:36:47Z</dcterms:modified>
</cp:coreProperties>
</file>